
<file path=[Content_Types].xml><?xml version="1.0" encoding="utf-8"?>
<Types xmlns="http://schemas.openxmlformats.org/package/2006/content-types"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ppt" ContentType="application/vnd.ms-powerpoint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5"/>
  </p:notesMasterIdLst>
  <p:sldIdLst>
    <p:sldId id="423" r:id="rId2"/>
    <p:sldId id="445" r:id="rId3"/>
    <p:sldId id="426" r:id="rId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99FFCC"/>
    <a:srgbClr val="66FFCC"/>
    <a:srgbClr val="FF00FF"/>
    <a:srgbClr val="0000FF"/>
    <a:srgbClr val="CCFFFF"/>
    <a:srgbClr val="66FF33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17" autoAdjust="0"/>
    <p:restoredTop sz="94591" autoAdjust="0"/>
  </p:normalViewPr>
  <p:slideViewPr>
    <p:cSldViewPr snapToGrid="0" snapToObjects="1">
      <p:cViewPr varScale="1">
        <p:scale>
          <a:sx n="75" d="100"/>
          <a:sy n="75" d="100"/>
        </p:scale>
        <p:origin x="66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ata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_rels/drawing1.xml.rels><?xml version="1.0" encoding="UTF-8" standalone="yes"?>
<Relationships xmlns="http://schemas.openxmlformats.org/package/2006/relationships"><Relationship Id="rId1" Type="http://schemas.openxmlformats.org/officeDocument/2006/relationships/image" Target="../media/image7.jpeg"/></Relationships>
</file>

<file path=ppt/diagrams/_rels/drawing2.xml.rels><?xml version="1.0" encoding="UTF-8" standalone="yes"?>
<Relationships xmlns="http://schemas.openxmlformats.org/package/2006/relationships"><Relationship Id="rId1" Type="http://schemas.openxmlformats.org/officeDocument/2006/relationships/image" Target="../media/image8.jpe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B269BC0-94C3-48E6-B042-C28ED4FF793E}" type="doc">
      <dgm:prSet loTypeId="urn:microsoft.com/office/officeart/2008/layout/PictureAccentList" loCatId="list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C0DD560D-567D-4E37-B735-900E5B7574A4}">
      <dgm:prSet phldrT="[文本]" custT="1"/>
      <dgm:spPr/>
      <dgm:t>
        <a:bodyPr/>
        <a:lstStyle/>
        <a:p>
          <a:r>
            <a:rPr lang="zh-CN" altLang="en-US" sz="39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嵌入式</a:t>
          </a:r>
          <a:r>
            <a:rPr lang="zh-CN" altLang="en-US" sz="35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系统开发</a:t>
          </a:r>
          <a:endParaRPr lang="zh-CN" altLang="en-US" sz="35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18AB49C-36F6-4E79-AC35-C91A4D5CC6F0}" type="parTrans" cxnId="{E70DBF90-8033-4B87-96C8-FF15B86CBEDF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898A862-466C-4EBA-B806-72ACA60370FA}" type="sibTrans" cxnId="{E70DBF90-8033-4B87-96C8-FF15B86CBEDF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22B4AD-5E1C-4657-8035-0DA8BB394737}">
      <dgm:prSet phldrT="[文本]"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开发特点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215050-2962-4BF1-92A1-9C57EE155455}" type="parTrans" cxnId="{CEC5F810-CF1E-48C9-9615-971781B98632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B54A717-6EB2-452D-875D-0965784246A9}" type="sibTrans" cxnId="{CEC5F810-CF1E-48C9-9615-971781B98632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BE04170-430F-4AE8-A54D-393668546C74}">
      <dgm:prSet phldrT="[文本]"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开发方法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6566C9-4808-4E6A-9D58-4E3B41E2A91C}" type="parTrans" cxnId="{76E43312-6C58-475F-AE1F-F5F98095F441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E63683C-9526-4660-A825-B1DD4A6E20DE}" type="sibTrans" cxnId="{76E43312-6C58-475F-AE1F-F5F98095F441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7ED939F-647E-4CAC-9A6D-5A903C53D9D5}">
      <dgm:prSet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开发流程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A14B49F-8219-443B-B331-5BE12D60DC6D}" type="parTrans" cxnId="{4B115239-3FFE-4D55-B31D-85EF0C73DEF6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5E451CE-26A9-4304-B73D-6D5EAAA8BFA6}" type="sibTrans" cxnId="{4B115239-3FFE-4D55-B31D-85EF0C73DEF6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89A0829-DAFB-495C-94C3-75769DD947B8}" type="pres">
      <dgm:prSet presAssocID="{8B269BC0-94C3-48E6-B042-C28ED4FF793E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7B7756BD-F146-428D-B8CD-FB99159DC81F}" type="pres">
      <dgm:prSet presAssocID="{C0DD560D-567D-4E37-B735-900E5B7574A4}" presName="root" presStyleCnt="0">
        <dgm:presLayoutVars>
          <dgm:chMax/>
          <dgm:chPref val="4"/>
        </dgm:presLayoutVars>
      </dgm:prSet>
      <dgm:spPr/>
    </dgm:pt>
    <dgm:pt modelId="{F60F69F3-20BC-4754-AC2E-C49B52DE79E1}" type="pres">
      <dgm:prSet presAssocID="{C0DD560D-567D-4E37-B735-900E5B7574A4}" presName="rootComposite" presStyleCnt="0">
        <dgm:presLayoutVars/>
      </dgm:prSet>
      <dgm:spPr/>
    </dgm:pt>
    <dgm:pt modelId="{2700DDAC-3335-4606-B21E-B2A474A5147A}" type="pres">
      <dgm:prSet presAssocID="{C0DD560D-567D-4E37-B735-900E5B7574A4}" presName="rootText" presStyleLbl="node0" presStyleIdx="0" presStyleCnt="1" custLinFactNeighborX="-1310">
        <dgm:presLayoutVars>
          <dgm:chMax/>
          <dgm:chPref val="4"/>
        </dgm:presLayoutVars>
      </dgm:prSet>
      <dgm:spPr/>
      <dgm:t>
        <a:bodyPr/>
        <a:lstStyle/>
        <a:p>
          <a:endParaRPr lang="zh-CN" altLang="en-US"/>
        </a:p>
      </dgm:t>
    </dgm:pt>
    <dgm:pt modelId="{5BF04AB7-65FD-4BA3-9CF2-71A29CB581D4}" type="pres">
      <dgm:prSet presAssocID="{C0DD560D-567D-4E37-B735-900E5B7574A4}" presName="childShape" presStyleCnt="0">
        <dgm:presLayoutVars>
          <dgm:chMax val="0"/>
          <dgm:chPref val="0"/>
        </dgm:presLayoutVars>
      </dgm:prSet>
      <dgm:spPr/>
    </dgm:pt>
    <dgm:pt modelId="{F19DA140-7F18-4C7C-982D-E9E69E87DE80}" type="pres">
      <dgm:prSet presAssocID="{A622B4AD-5E1C-4657-8035-0DA8BB394737}" presName="childComposite" presStyleCnt="0">
        <dgm:presLayoutVars>
          <dgm:chMax val="0"/>
          <dgm:chPref val="0"/>
        </dgm:presLayoutVars>
      </dgm:prSet>
      <dgm:spPr/>
    </dgm:pt>
    <dgm:pt modelId="{F836D78B-BB50-4B0F-9E81-E26D1F67D865}" type="pres">
      <dgm:prSet presAssocID="{A622B4AD-5E1C-4657-8035-0DA8BB394737}" presName="Image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65E7AFC-4915-4A0A-822E-0343F7605D95}" type="pres">
      <dgm:prSet presAssocID="{A622B4AD-5E1C-4657-8035-0DA8BB394737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940C05-C798-4904-A4B6-D25D8F0C0F05}" type="pres">
      <dgm:prSet presAssocID="{2BE04170-430F-4AE8-A54D-393668546C74}" presName="childComposite" presStyleCnt="0">
        <dgm:presLayoutVars>
          <dgm:chMax val="0"/>
          <dgm:chPref val="0"/>
        </dgm:presLayoutVars>
      </dgm:prSet>
      <dgm:spPr/>
    </dgm:pt>
    <dgm:pt modelId="{353800BE-A677-4191-AF44-75B4503E6DD8}" type="pres">
      <dgm:prSet presAssocID="{2BE04170-430F-4AE8-A54D-393668546C74}" presName="Image" presStyleLbl="node1" presStyleIdx="1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079F456-BB75-4285-9C0F-6ADB778518D4}" type="pres">
      <dgm:prSet presAssocID="{2BE04170-430F-4AE8-A54D-393668546C74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B0637E9-8DB2-4A64-992C-DA1427DC122C}" type="pres">
      <dgm:prSet presAssocID="{D7ED939F-647E-4CAC-9A6D-5A903C53D9D5}" presName="childComposite" presStyleCnt="0">
        <dgm:presLayoutVars>
          <dgm:chMax val="0"/>
          <dgm:chPref val="0"/>
        </dgm:presLayoutVars>
      </dgm:prSet>
      <dgm:spPr/>
    </dgm:pt>
    <dgm:pt modelId="{787DD400-0A11-47B8-81CF-9146AFBCC752}" type="pres">
      <dgm:prSet presAssocID="{D7ED939F-647E-4CAC-9A6D-5A903C53D9D5}" presName="Image" presStyleLbl="node1" presStyleIdx="2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67FB444D-D0C6-4B07-A6E5-54A16FD9DD4E}" type="pres">
      <dgm:prSet presAssocID="{D7ED939F-647E-4CAC-9A6D-5A903C53D9D5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B115239-3FFE-4D55-B31D-85EF0C73DEF6}" srcId="{C0DD560D-567D-4E37-B735-900E5B7574A4}" destId="{D7ED939F-647E-4CAC-9A6D-5A903C53D9D5}" srcOrd="2" destOrd="0" parTransId="{6A14B49F-8219-443B-B331-5BE12D60DC6D}" sibTransId="{85E451CE-26A9-4304-B73D-6D5EAAA8BFA6}"/>
    <dgm:cxn modelId="{10BDD1E8-7474-456B-A6D8-3A5F2ECE3FD3}" type="presOf" srcId="{8B269BC0-94C3-48E6-B042-C28ED4FF793E}" destId="{389A0829-DAFB-495C-94C3-75769DD947B8}" srcOrd="0" destOrd="0" presId="urn:microsoft.com/office/officeart/2008/layout/PictureAccentList"/>
    <dgm:cxn modelId="{76E43312-6C58-475F-AE1F-F5F98095F441}" srcId="{C0DD560D-567D-4E37-B735-900E5B7574A4}" destId="{2BE04170-430F-4AE8-A54D-393668546C74}" srcOrd="1" destOrd="0" parTransId="{D46566C9-4808-4E6A-9D58-4E3B41E2A91C}" sibTransId="{AE63683C-9526-4660-A825-B1DD4A6E20DE}"/>
    <dgm:cxn modelId="{92CB3E47-1DF9-4989-9AC9-E2A8C5EFB06A}" type="presOf" srcId="{C0DD560D-567D-4E37-B735-900E5B7574A4}" destId="{2700DDAC-3335-4606-B21E-B2A474A5147A}" srcOrd="0" destOrd="0" presId="urn:microsoft.com/office/officeart/2008/layout/PictureAccentList"/>
    <dgm:cxn modelId="{7EAD32B4-AD9C-4812-B5DA-CC1CACDEC7A0}" type="presOf" srcId="{A622B4AD-5E1C-4657-8035-0DA8BB394737}" destId="{465E7AFC-4915-4A0A-822E-0343F7605D95}" srcOrd="0" destOrd="0" presId="urn:microsoft.com/office/officeart/2008/layout/PictureAccentList"/>
    <dgm:cxn modelId="{E70DBF90-8033-4B87-96C8-FF15B86CBEDF}" srcId="{8B269BC0-94C3-48E6-B042-C28ED4FF793E}" destId="{C0DD560D-567D-4E37-B735-900E5B7574A4}" srcOrd="0" destOrd="0" parTransId="{118AB49C-36F6-4E79-AC35-C91A4D5CC6F0}" sibTransId="{8898A862-466C-4EBA-B806-72ACA60370FA}"/>
    <dgm:cxn modelId="{CEC5F810-CF1E-48C9-9615-971781B98632}" srcId="{C0DD560D-567D-4E37-B735-900E5B7574A4}" destId="{A622B4AD-5E1C-4657-8035-0DA8BB394737}" srcOrd="0" destOrd="0" parTransId="{AF215050-2962-4BF1-92A1-9C57EE155455}" sibTransId="{9B54A717-6EB2-452D-875D-0965784246A9}"/>
    <dgm:cxn modelId="{22781128-23E3-4DB3-B169-2CDE001467FE}" type="presOf" srcId="{D7ED939F-647E-4CAC-9A6D-5A903C53D9D5}" destId="{67FB444D-D0C6-4B07-A6E5-54A16FD9DD4E}" srcOrd="0" destOrd="0" presId="urn:microsoft.com/office/officeart/2008/layout/PictureAccentList"/>
    <dgm:cxn modelId="{3CE8431D-406A-4A77-9DC8-31DBFC4CF0B6}" type="presOf" srcId="{2BE04170-430F-4AE8-A54D-393668546C74}" destId="{F079F456-BB75-4285-9C0F-6ADB778518D4}" srcOrd="0" destOrd="0" presId="urn:microsoft.com/office/officeart/2008/layout/PictureAccentList"/>
    <dgm:cxn modelId="{C7CA4576-C06D-47F2-A747-E9E7E25B66F6}" type="presParOf" srcId="{389A0829-DAFB-495C-94C3-75769DD947B8}" destId="{7B7756BD-F146-428D-B8CD-FB99159DC81F}" srcOrd="0" destOrd="0" presId="urn:microsoft.com/office/officeart/2008/layout/PictureAccentList"/>
    <dgm:cxn modelId="{13029A68-CC3F-46D2-A65E-60C05EED8196}" type="presParOf" srcId="{7B7756BD-F146-428D-B8CD-FB99159DC81F}" destId="{F60F69F3-20BC-4754-AC2E-C49B52DE79E1}" srcOrd="0" destOrd="0" presId="urn:microsoft.com/office/officeart/2008/layout/PictureAccentList"/>
    <dgm:cxn modelId="{B1545133-024C-47D3-88FE-55FE4EB6D29C}" type="presParOf" srcId="{F60F69F3-20BC-4754-AC2E-C49B52DE79E1}" destId="{2700DDAC-3335-4606-B21E-B2A474A5147A}" srcOrd="0" destOrd="0" presId="urn:microsoft.com/office/officeart/2008/layout/PictureAccentList"/>
    <dgm:cxn modelId="{F1D33984-7209-4F75-A9E3-B1FD81FC53E5}" type="presParOf" srcId="{7B7756BD-F146-428D-B8CD-FB99159DC81F}" destId="{5BF04AB7-65FD-4BA3-9CF2-71A29CB581D4}" srcOrd="1" destOrd="0" presId="urn:microsoft.com/office/officeart/2008/layout/PictureAccentList"/>
    <dgm:cxn modelId="{11E907F0-EB92-4241-9C0D-5231112C383E}" type="presParOf" srcId="{5BF04AB7-65FD-4BA3-9CF2-71A29CB581D4}" destId="{F19DA140-7F18-4C7C-982D-E9E69E87DE80}" srcOrd="0" destOrd="0" presId="urn:microsoft.com/office/officeart/2008/layout/PictureAccentList"/>
    <dgm:cxn modelId="{10409282-6402-4928-B5B8-E297A359D475}" type="presParOf" srcId="{F19DA140-7F18-4C7C-982D-E9E69E87DE80}" destId="{F836D78B-BB50-4B0F-9E81-E26D1F67D865}" srcOrd="0" destOrd="0" presId="urn:microsoft.com/office/officeart/2008/layout/PictureAccentList"/>
    <dgm:cxn modelId="{7A715430-B58F-4C8C-BE42-77F9BEAAA6D2}" type="presParOf" srcId="{F19DA140-7F18-4C7C-982D-E9E69E87DE80}" destId="{465E7AFC-4915-4A0A-822E-0343F7605D95}" srcOrd="1" destOrd="0" presId="urn:microsoft.com/office/officeart/2008/layout/PictureAccentList"/>
    <dgm:cxn modelId="{E2DA1C85-6FE2-499F-AC86-33AB876162DC}" type="presParOf" srcId="{5BF04AB7-65FD-4BA3-9CF2-71A29CB581D4}" destId="{C6940C05-C798-4904-A4B6-D25D8F0C0F05}" srcOrd="1" destOrd="0" presId="urn:microsoft.com/office/officeart/2008/layout/PictureAccentList"/>
    <dgm:cxn modelId="{6464F890-6091-4D29-99D8-CB6D55F08BDB}" type="presParOf" srcId="{C6940C05-C798-4904-A4B6-D25D8F0C0F05}" destId="{353800BE-A677-4191-AF44-75B4503E6DD8}" srcOrd="0" destOrd="0" presId="urn:microsoft.com/office/officeart/2008/layout/PictureAccentList"/>
    <dgm:cxn modelId="{5DAB8937-4C12-4422-B891-B39E3C9A8474}" type="presParOf" srcId="{C6940C05-C798-4904-A4B6-D25D8F0C0F05}" destId="{F079F456-BB75-4285-9C0F-6ADB778518D4}" srcOrd="1" destOrd="0" presId="urn:microsoft.com/office/officeart/2008/layout/PictureAccentList"/>
    <dgm:cxn modelId="{5DC862EC-DE1B-4C2A-97AA-2A7EEAD9005A}" type="presParOf" srcId="{5BF04AB7-65FD-4BA3-9CF2-71A29CB581D4}" destId="{2B0637E9-8DB2-4A64-992C-DA1427DC122C}" srcOrd="2" destOrd="0" presId="urn:microsoft.com/office/officeart/2008/layout/PictureAccentList"/>
    <dgm:cxn modelId="{D9DA60B8-69B3-4A15-A954-000E2098EEEB}" type="presParOf" srcId="{2B0637E9-8DB2-4A64-992C-DA1427DC122C}" destId="{787DD400-0A11-47B8-81CF-9146AFBCC752}" srcOrd="0" destOrd="0" presId="urn:microsoft.com/office/officeart/2008/layout/PictureAccentList"/>
    <dgm:cxn modelId="{724D9BBE-93C9-45EC-8B05-4ECA4052110A}" type="presParOf" srcId="{2B0637E9-8DB2-4A64-992C-DA1427DC122C}" destId="{67FB444D-D0C6-4B07-A6E5-54A16FD9DD4E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269BC0-94C3-48E6-B042-C28ED4FF793E}" type="doc">
      <dgm:prSet loTypeId="urn:microsoft.com/office/officeart/2008/layout/PictureAccentList" loCatId="list" qsTypeId="urn:microsoft.com/office/officeart/2005/8/quickstyle/3d2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C0DD560D-567D-4E37-B735-900E5B7574A4}">
      <dgm:prSet phldrT="[文本]"/>
      <dgm:spPr/>
      <dgm:t>
        <a:bodyPr/>
        <a:lstStyle/>
        <a:p>
          <a:r>
            <a:rPr lang="en-US" altLang="zh-CN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ES</a:t>
          </a:r>
          <a:r>
            <a:rPr lang="zh-CN" altLang="en-US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资源与调试工具</a:t>
          </a:r>
          <a:endParaRPr lang="zh-CN" altLang="en-US" dirty="0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18AB49C-36F6-4E79-AC35-C91A4D5CC6F0}" type="parTrans" cxnId="{E70DBF90-8033-4B87-96C8-FF15B86CBEDF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898A862-466C-4EBA-B806-72ACA60370FA}" type="sibTrans" cxnId="{E70DBF90-8033-4B87-96C8-FF15B86CBEDF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22B4AD-5E1C-4657-8035-0DA8BB394737}">
      <dgm:prSet phldrT="[文本]"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开发资源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215050-2962-4BF1-92A1-9C57EE155455}" type="parTrans" cxnId="{CEC5F810-CF1E-48C9-9615-971781B98632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B54A717-6EB2-452D-875D-0965784246A9}" type="sibTrans" cxnId="{CEC5F810-CF1E-48C9-9615-971781B98632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BE04170-430F-4AE8-A54D-393668546C74}">
      <dgm:prSet phldrT="[文本]"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开发工具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6566C9-4808-4E6A-9D58-4E3B41E2A91C}" type="parTrans" cxnId="{76E43312-6C58-475F-AE1F-F5F98095F441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E63683C-9526-4660-A825-B1DD4A6E20DE}" type="sibTrans" cxnId="{76E43312-6C58-475F-AE1F-F5F98095F441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E811BE4-2BC7-430A-844D-82F287010C17}">
      <dgm:prSet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调试技术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8E8FB1-7DE6-4C1B-ADC9-5B2DB0CA1539}" type="parTrans" cxnId="{63EA2D4E-DE74-4EF9-8093-28B439CB9D23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91F9634-A3EA-471A-B9D3-846C33FEB420}" type="sibTrans" cxnId="{63EA2D4E-DE74-4EF9-8093-28B439CB9D23}">
      <dgm:prSet/>
      <dgm:spPr/>
      <dgm:t>
        <a:bodyPr/>
        <a:lstStyle/>
        <a:p>
          <a:endParaRPr lang="zh-CN" altLang="en-US"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89A0829-DAFB-495C-94C3-75769DD947B8}" type="pres">
      <dgm:prSet presAssocID="{8B269BC0-94C3-48E6-B042-C28ED4FF793E}" presName="layout" presStyleCnt="0">
        <dgm:presLayoutVars>
          <dgm:chMax/>
          <dgm:chPref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7B7756BD-F146-428D-B8CD-FB99159DC81F}" type="pres">
      <dgm:prSet presAssocID="{C0DD560D-567D-4E37-B735-900E5B7574A4}" presName="root" presStyleCnt="0">
        <dgm:presLayoutVars>
          <dgm:chMax/>
          <dgm:chPref val="4"/>
        </dgm:presLayoutVars>
      </dgm:prSet>
      <dgm:spPr/>
    </dgm:pt>
    <dgm:pt modelId="{F60F69F3-20BC-4754-AC2E-C49B52DE79E1}" type="pres">
      <dgm:prSet presAssocID="{C0DD560D-567D-4E37-B735-900E5B7574A4}" presName="rootComposite" presStyleCnt="0">
        <dgm:presLayoutVars/>
      </dgm:prSet>
      <dgm:spPr/>
    </dgm:pt>
    <dgm:pt modelId="{2700DDAC-3335-4606-B21E-B2A474A5147A}" type="pres">
      <dgm:prSet presAssocID="{C0DD560D-567D-4E37-B735-900E5B7574A4}" presName="rootText" presStyleLbl="node0" presStyleIdx="0" presStyleCnt="1">
        <dgm:presLayoutVars>
          <dgm:chMax/>
          <dgm:chPref val="4"/>
        </dgm:presLayoutVars>
      </dgm:prSet>
      <dgm:spPr/>
      <dgm:t>
        <a:bodyPr/>
        <a:lstStyle/>
        <a:p>
          <a:endParaRPr lang="zh-CN" altLang="en-US"/>
        </a:p>
      </dgm:t>
    </dgm:pt>
    <dgm:pt modelId="{5BF04AB7-65FD-4BA3-9CF2-71A29CB581D4}" type="pres">
      <dgm:prSet presAssocID="{C0DD560D-567D-4E37-B735-900E5B7574A4}" presName="childShape" presStyleCnt="0">
        <dgm:presLayoutVars>
          <dgm:chMax val="0"/>
          <dgm:chPref val="0"/>
        </dgm:presLayoutVars>
      </dgm:prSet>
      <dgm:spPr/>
    </dgm:pt>
    <dgm:pt modelId="{F19DA140-7F18-4C7C-982D-E9E69E87DE80}" type="pres">
      <dgm:prSet presAssocID="{A622B4AD-5E1C-4657-8035-0DA8BB394737}" presName="childComposite" presStyleCnt="0">
        <dgm:presLayoutVars>
          <dgm:chMax val="0"/>
          <dgm:chPref val="0"/>
        </dgm:presLayoutVars>
      </dgm:prSet>
      <dgm:spPr/>
    </dgm:pt>
    <dgm:pt modelId="{F836D78B-BB50-4B0F-9E81-E26D1F67D865}" type="pres">
      <dgm:prSet presAssocID="{A622B4AD-5E1C-4657-8035-0DA8BB394737}" presName="Image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465E7AFC-4915-4A0A-822E-0343F7605D95}" type="pres">
      <dgm:prSet presAssocID="{A622B4AD-5E1C-4657-8035-0DA8BB394737}" presName="childText" presStyleLbl="l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6940C05-C798-4904-A4B6-D25D8F0C0F05}" type="pres">
      <dgm:prSet presAssocID="{2BE04170-430F-4AE8-A54D-393668546C74}" presName="childComposite" presStyleCnt="0">
        <dgm:presLayoutVars>
          <dgm:chMax val="0"/>
          <dgm:chPref val="0"/>
        </dgm:presLayoutVars>
      </dgm:prSet>
      <dgm:spPr/>
    </dgm:pt>
    <dgm:pt modelId="{353800BE-A677-4191-AF44-75B4503E6DD8}" type="pres">
      <dgm:prSet presAssocID="{2BE04170-430F-4AE8-A54D-393668546C74}" presName="Image" presStyleLbl="node1" presStyleIdx="1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F079F456-BB75-4285-9C0F-6ADB778518D4}" type="pres">
      <dgm:prSet presAssocID="{2BE04170-430F-4AE8-A54D-393668546C74}" presName="childText" presStyleLbl="l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077021C-B978-4C78-A6E8-339B5A7102D7}" type="pres">
      <dgm:prSet presAssocID="{CE811BE4-2BC7-430A-844D-82F287010C17}" presName="childComposite" presStyleCnt="0">
        <dgm:presLayoutVars>
          <dgm:chMax val="0"/>
          <dgm:chPref val="0"/>
        </dgm:presLayoutVars>
      </dgm:prSet>
      <dgm:spPr/>
    </dgm:pt>
    <dgm:pt modelId="{977F2C77-BF85-445D-95B9-C34B26938EDF}" type="pres">
      <dgm:prSet presAssocID="{CE811BE4-2BC7-430A-844D-82F287010C17}" presName="Image" presStyleLbl="node1" presStyleIdx="2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29F0A34B-7222-4C7C-9F83-75B802A72A75}" type="pres">
      <dgm:prSet presAssocID="{CE811BE4-2BC7-430A-844D-82F287010C17}" presName="childText" presStyleLbl="l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4B4B3E7D-067D-4080-AC66-7D6C4377847F}" type="presOf" srcId="{CE811BE4-2BC7-430A-844D-82F287010C17}" destId="{29F0A34B-7222-4C7C-9F83-75B802A72A75}" srcOrd="0" destOrd="0" presId="urn:microsoft.com/office/officeart/2008/layout/PictureAccentList"/>
    <dgm:cxn modelId="{63EA2D4E-DE74-4EF9-8093-28B439CB9D23}" srcId="{C0DD560D-567D-4E37-B735-900E5B7574A4}" destId="{CE811BE4-2BC7-430A-844D-82F287010C17}" srcOrd="2" destOrd="0" parTransId="{D48E8FB1-7DE6-4C1B-ADC9-5B2DB0CA1539}" sibTransId="{091F9634-A3EA-471A-B9D3-846C33FEB420}"/>
    <dgm:cxn modelId="{4CDFBB08-B93C-4086-BBA0-0614265A3E92}" type="presOf" srcId="{A622B4AD-5E1C-4657-8035-0DA8BB394737}" destId="{465E7AFC-4915-4A0A-822E-0343F7605D95}" srcOrd="0" destOrd="0" presId="urn:microsoft.com/office/officeart/2008/layout/PictureAccentList"/>
    <dgm:cxn modelId="{76E43312-6C58-475F-AE1F-F5F98095F441}" srcId="{C0DD560D-567D-4E37-B735-900E5B7574A4}" destId="{2BE04170-430F-4AE8-A54D-393668546C74}" srcOrd="1" destOrd="0" parTransId="{D46566C9-4808-4E6A-9D58-4E3B41E2A91C}" sibTransId="{AE63683C-9526-4660-A825-B1DD4A6E20DE}"/>
    <dgm:cxn modelId="{493034A6-F51F-4F1A-9D79-3483CCB6D2F9}" type="presOf" srcId="{8B269BC0-94C3-48E6-B042-C28ED4FF793E}" destId="{389A0829-DAFB-495C-94C3-75769DD947B8}" srcOrd="0" destOrd="0" presId="urn:microsoft.com/office/officeart/2008/layout/PictureAccentList"/>
    <dgm:cxn modelId="{C3EF0CD5-054D-4BFA-BAF8-4AD736ABEAF5}" type="presOf" srcId="{C0DD560D-567D-4E37-B735-900E5B7574A4}" destId="{2700DDAC-3335-4606-B21E-B2A474A5147A}" srcOrd="0" destOrd="0" presId="urn:microsoft.com/office/officeart/2008/layout/PictureAccentList"/>
    <dgm:cxn modelId="{A045807B-FC25-4263-8533-5BA2A9EBE34D}" type="presOf" srcId="{2BE04170-430F-4AE8-A54D-393668546C74}" destId="{F079F456-BB75-4285-9C0F-6ADB778518D4}" srcOrd="0" destOrd="0" presId="urn:microsoft.com/office/officeart/2008/layout/PictureAccentList"/>
    <dgm:cxn modelId="{E70DBF90-8033-4B87-96C8-FF15B86CBEDF}" srcId="{8B269BC0-94C3-48E6-B042-C28ED4FF793E}" destId="{C0DD560D-567D-4E37-B735-900E5B7574A4}" srcOrd="0" destOrd="0" parTransId="{118AB49C-36F6-4E79-AC35-C91A4D5CC6F0}" sibTransId="{8898A862-466C-4EBA-B806-72ACA60370FA}"/>
    <dgm:cxn modelId="{CEC5F810-CF1E-48C9-9615-971781B98632}" srcId="{C0DD560D-567D-4E37-B735-900E5B7574A4}" destId="{A622B4AD-5E1C-4657-8035-0DA8BB394737}" srcOrd="0" destOrd="0" parTransId="{AF215050-2962-4BF1-92A1-9C57EE155455}" sibTransId="{9B54A717-6EB2-452D-875D-0965784246A9}"/>
    <dgm:cxn modelId="{8113FC0A-2B81-4960-AD0A-E85DEA78EA5F}" type="presParOf" srcId="{389A0829-DAFB-495C-94C3-75769DD947B8}" destId="{7B7756BD-F146-428D-B8CD-FB99159DC81F}" srcOrd="0" destOrd="0" presId="urn:microsoft.com/office/officeart/2008/layout/PictureAccentList"/>
    <dgm:cxn modelId="{155C2AEA-663D-436B-8654-ADC6993D05B2}" type="presParOf" srcId="{7B7756BD-F146-428D-B8CD-FB99159DC81F}" destId="{F60F69F3-20BC-4754-AC2E-C49B52DE79E1}" srcOrd="0" destOrd="0" presId="urn:microsoft.com/office/officeart/2008/layout/PictureAccentList"/>
    <dgm:cxn modelId="{C716031B-3950-455D-8A16-C2560F029335}" type="presParOf" srcId="{F60F69F3-20BC-4754-AC2E-C49B52DE79E1}" destId="{2700DDAC-3335-4606-B21E-B2A474A5147A}" srcOrd="0" destOrd="0" presId="urn:microsoft.com/office/officeart/2008/layout/PictureAccentList"/>
    <dgm:cxn modelId="{96C00D3C-F0CF-404E-AEA9-E110B2278A9E}" type="presParOf" srcId="{7B7756BD-F146-428D-B8CD-FB99159DC81F}" destId="{5BF04AB7-65FD-4BA3-9CF2-71A29CB581D4}" srcOrd="1" destOrd="0" presId="urn:microsoft.com/office/officeart/2008/layout/PictureAccentList"/>
    <dgm:cxn modelId="{584D4866-CABF-4DCB-A5D1-F5179D6CDB62}" type="presParOf" srcId="{5BF04AB7-65FD-4BA3-9CF2-71A29CB581D4}" destId="{F19DA140-7F18-4C7C-982D-E9E69E87DE80}" srcOrd="0" destOrd="0" presId="urn:microsoft.com/office/officeart/2008/layout/PictureAccentList"/>
    <dgm:cxn modelId="{EB103159-4929-498E-9CD2-59BCCCFB6F34}" type="presParOf" srcId="{F19DA140-7F18-4C7C-982D-E9E69E87DE80}" destId="{F836D78B-BB50-4B0F-9E81-E26D1F67D865}" srcOrd="0" destOrd="0" presId="urn:microsoft.com/office/officeart/2008/layout/PictureAccentList"/>
    <dgm:cxn modelId="{045F6DB2-CD32-4FD1-823D-A81F52EF67FD}" type="presParOf" srcId="{F19DA140-7F18-4C7C-982D-E9E69E87DE80}" destId="{465E7AFC-4915-4A0A-822E-0343F7605D95}" srcOrd="1" destOrd="0" presId="urn:microsoft.com/office/officeart/2008/layout/PictureAccentList"/>
    <dgm:cxn modelId="{B9A08F7E-AA4D-43D1-BDAA-AC34A7157513}" type="presParOf" srcId="{5BF04AB7-65FD-4BA3-9CF2-71A29CB581D4}" destId="{C6940C05-C798-4904-A4B6-D25D8F0C0F05}" srcOrd="1" destOrd="0" presId="urn:microsoft.com/office/officeart/2008/layout/PictureAccentList"/>
    <dgm:cxn modelId="{F0564F63-040D-4981-9BD5-F247C5D0EFA4}" type="presParOf" srcId="{C6940C05-C798-4904-A4B6-D25D8F0C0F05}" destId="{353800BE-A677-4191-AF44-75B4503E6DD8}" srcOrd="0" destOrd="0" presId="urn:microsoft.com/office/officeart/2008/layout/PictureAccentList"/>
    <dgm:cxn modelId="{47C628B4-462F-45CB-9542-CD124FB0E89E}" type="presParOf" srcId="{C6940C05-C798-4904-A4B6-D25D8F0C0F05}" destId="{F079F456-BB75-4285-9C0F-6ADB778518D4}" srcOrd="1" destOrd="0" presId="urn:microsoft.com/office/officeart/2008/layout/PictureAccentList"/>
    <dgm:cxn modelId="{D637A3D9-F8A2-451F-81A6-DCFE864948BD}" type="presParOf" srcId="{5BF04AB7-65FD-4BA3-9CF2-71A29CB581D4}" destId="{E077021C-B978-4C78-A6E8-339B5A7102D7}" srcOrd="2" destOrd="0" presId="urn:microsoft.com/office/officeart/2008/layout/PictureAccentList"/>
    <dgm:cxn modelId="{13149449-56EE-46F1-B495-1023015F4E41}" type="presParOf" srcId="{E077021C-B978-4C78-A6E8-339B5A7102D7}" destId="{977F2C77-BF85-445D-95B9-C34B26938EDF}" srcOrd="0" destOrd="0" presId="urn:microsoft.com/office/officeart/2008/layout/PictureAccentList"/>
    <dgm:cxn modelId="{99DE680A-34EA-4043-812F-B4CF9DC37FAF}" type="presParOf" srcId="{E077021C-B978-4C78-A6E8-339B5A7102D7}" destId="{29F0A34B-7222-4C7C-9F83-75B802A72A75}" srcOrd="1" destOrd="0" presId="urn:microsoft.com/office/officeart/2008/layout/PictureAccentList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CA719F8-34E8-45CB-B19C-F3ADEF7B0CBD}" type="doc">
      <dgm:prSet loTypeId="urn:microsoft.com/office/officeart/2005/8/layout/chevron2" loCatId="list" qsTypeId="urn:microsoft.com/office/officeart/2005/8/quickstyle/3d1" qsCatId="3D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2A0B596C-95F0-4E74-82AC-CEC04D888371}">
      <dgm:prSet phldrT="[文本]" phldr="1"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0B50ACE-CB3C-4AB7-A567-57CCC9E063C7}" type="parTrans" cxnId="{AD29E0B6-DE1A-40C0-AE4D-A742E274915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82657BF-8164-49EC-84E7-A28A587A5F10}" type="sibTrans" cxnId="{AD29E0B6-DE1A-40C0-AE4D-A742E274915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365755E-2035-4C6C-9136-E23B9C78FA17}">
      <dgm:prSet phldrT="[文本]"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嵌入式系统交叉开发环境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D7C93BF-D6DE-42FA-B839-588E777001B7}" type="parTrans" cxnId="{D1A325C9-2BAD-41EE-9964-E0A9AC220E8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2CDC637-A3BE-4EA9-9E41-8D64D29B3E10}" type="sibTrans" cxnId="{D1A325C9-2BAD-41EE-9964-E0A9AC220E8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AF256D3-51A4-4E56-B592-C4AC02574613}">
      <dgm:prSet phldrT="[文本]" phldr="1"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98E91F9-1E45-4E6D-A170-E1A838B7A4CC}" type="parTrans" cxnId="{27C88912-09F7-40E9-B3B8-39A742C92118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978C354-E779-4610-A60B-3A9F970EC3A4}" type="sibTrans" cxnId="{27C88912-09F7-40E9-B3B8-39A742C92118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A8E6371-2A57-4380-A369-10604669E27B}">
      <dgm:prSet phldrT="[文本]"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嵌入式系统开发特点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8DC1800-7A8D-41E5-8608-B6BBD96D54E2}" type="parTrans" cxnId="{0E4E6182-7E1D-4F82-AEA7-C2DA4A8C85E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A5A4F34-AA5B-4C79-A7E9-EE5B56C055E1}" type="sibTrans" cxnId="{0E4E6182-7E1D-4F82-AEA7-C2DA4A8C85E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FE9F4C2-E93E-4925-A555-9F86E6F23DE6}">
      <dgm:prSet phldrT="[文本]" phldr="1" custT="1"/>
      <dgm:spPr/>
      <dgm:t>
        <a:bodyPr/>
        <a:lstStyle/>
        <a:p>
          <a:endParaRPr lang="zh-CN" altLang="en-US" sz="1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BE0A0E2-00AF-462E-B133-3D573F613AC3}" type="parTrans" cxnId="{C8EA5D73-56BD-4600-814A-7282D0E7FD5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C2E113D-9D92-4735-AD37-9036EBBD15EE}" type="sibTrans" cxnId="{C8EA5D73-56BD-4600-814A-7282D0E7FD5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888E39F-0210-43AC-8D21-E4AC04B9A262}">
      <dgm:prSet phldrT="[文本]"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嵌入式系统开发方法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20F2AD6-8302-432D-A1B2-C44EEB886CF5}" type="parTrans" cxnId="{6C8A9B32-D05F-43D8-9BC0-592C85C6202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C1CF9C3-9DBB-4667-80BB-F7DC62C7C6CE}" type="sibTrans" cxnId="{6C8A9B32-D05F-43D8-9BC0-592C85C6202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708EA46-37BA-4630-B574-C044E2ED7AAC}">
      <dgm:prSet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F2BAD8-4EC7-43FB-9503-AC6F2A47E8AE}" type="parTrans" cxnId="{8BAC7B9E-4F11-46AA-B6B8-792E14FFF9A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4C5C7C7-AE4F-4867-88FB-50BDC985223C}" type="sibTrans" cxnId="{8BAC7B9E-4F11-46AA-B6B8-792E14FFF9AE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2E7D43E-1FC1-4582-9484-B32F1EBDF2E0}">
      <dgm:prSet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A68A973-5700-40BC-80C9-F1B6A8C36A29}" type="parTrans" cxnId="{281FB8B5-6B07-4013-B9FD-48265DCEABC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8B3789E-92CD-4442-8F50-250F6A17F597}" type="sibTrans" cxnId="{281FB8B5-6B07-4013-B9FD-48265DCEABC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5786E4D-BA59-4F65-844B-DCA00D6609CA}">
      <dgm:prSet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E2ACE78-7355-4742-A599-4E28A40E6177}" type="parTrans" cxnId="{DFA4B374-ADE6-45D4-BB99-AA8069FD625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91DFC3A-A137-4C73-9410-C8D923FFE8AE}" type="sibTrans" cxnId="{DFA4B374-ADE6-45D4-BB99-AA8069FD625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7248D65-87CE-48B6-8AA1-E4EFBAFD1522}">
      <dgm:prSet custT="1"/>
      <dgm:spPr/>
      <dgm:t>
        <a:bodyPr/>
        <a:lstStyle/>
        <a:p>
          <a:endParaRPr lang="zh-CN" altLang="en-US" sz="12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447A420-AF99-4D2A-8F31-A269B0CFCE35}" type="parTrans" cxnId="{912BFBC2-40C9-4CFD-8604-9CD4C82BD8C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9056D30-1E3D-415F-834D-071392807F89}" type="sibTrans" cxnId="{912BFBC2-40C9-4CFD-8604-9CD4C82BD8C2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788B904-3FCE-40D3-952E-D956CAAFEFE0}">
      <dgm:prSet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嵌入式系统开发资源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31AD95-14F0-401F-AE7E-D3B82F962850}" type="parTrans" cxnId="{84E9F07F-EB47-4A63-B09B-FBC84824FFE0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123B9BF-0469-4DB3-8CDC-BDA10F53BB9F}" type="sibTrans" cxnId="{84E9F07F-EB47-4A63-B09B-FBC84824FFE0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3806EAA-DC41-41D5-B81A-6A80C00D6C80}">
      <dgm:prSet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嵌入式系统开发工具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A0DC63D-97E6-4745-BA66-EF085900C479}" type="parTrans" cxnId="{8AB23B8F-3A10-4D08-A2F0-47D1E5F767B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0287052-7DBC-4AED-A838-C6921568D5C1}" type="sibTrans" cxnId="{8AB23B8F-3A10-4D08-A2F0-47D1E5F767B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1E921C7-30A3-4E27-978D-64CD473EC034}">
      <dgm:prSet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嵌入式系统调试技术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A6ABD3E-841F-4BE0-AD1A-23A6890FC964}" type="parTrans" cxnId="{0321AC6C-A748-48B5-B043-3D91315BE61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4632AEE-FB2D-4D81-AC12-8B371D3C6265}" type="sibTrans" cxnId="{0321AC6C-A748-48B5-B043-3D91315BE61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5230774-E75D-43CC-9E44-7D59D6228F87}">
      <dgm:prSet custT="1"/>
      <dgm:spPr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</dgm:spPr>
      <dgm:t>
        <a:bodyPr/>
        <a:lstStyle/>
        <a:p>
          <a:r>
            <a:rPr lang="zh-CN" altLang="en-US" sz="32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sz="32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9F09263-EE4F-4188-8A64-3FF150DCDFA4}" type="parTrans" cxnId="{10D943A1-D382-49F0-8EDB-34E9303EE35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15D4E7B-7B91-49CA-A600-EDC572753BDD}" type="sibTrans" cxnId="{10D943A1-D382-49F0-8EDB-34E9303EE35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A3F9937-8BD8-4278-97B9-221C49B6A30D}" type="pres">
      <dgm:prSet presAssocID="{CCA719F8-34E8-45CB-B19C-F3ADEF7B0CBD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BA3239B9-E204-45E8-82A3-D32295E40EA1}" type="pres">
      <dgm:prSet presAssocID="{2A0B596C-95F0-4E74-82AC-CEC04D888371}" presName="composite" presStyleCnt="0"/>
      <dgm:spPr/>
    </dgm:pt>
    <dgm:pt modelId="{D96B68C4-5C0E-4B29-8B37-22B66BD7F087}" type="pres">
      <dgm:prSet presAssocID="{2A0B596C-95F0-4E74-82AC-CEC04D888371}" presName="parentText" presStyleLbl="alignNode1" presStyleIdx="0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98A25A5-2458-4A87-BAE8-036A64DE846F}" type="pres">
      <dgm:prSet presAssocID="{2A0B596C-95F0-4E74-82AC-CEC04D888371}" presName="descendantText" presStyleLbl="alignAcc1" presStyleIdx="0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97B8B81D-13C4-4A83-84F4-6742779B8BB0}" type="pres">
      <dgm:prSet presAssocID="{982657BF-8164-49EC-84E7-A28A587A5F10}" presName="sp" presStyleCnt="0"/>
      <dgm:spPr/>
    </dgm:pt>
    <dgm:pt modelId="{095A6DF3-F712-4835-BFC1-7969AD92935D}" type="pres">
      <dgm:prSet presAssocID="{5AF256D3-51A4-4E56-B592-C4AC02574613}" presName="composite" presStyleCnt="0"/>
      <dgm:spPr/>
    </dgm:pt>
    <dgm:pt modelId="{F4A9AEBC-9582-4A92-A9FC-E84BC7DFBEB7}" type="pres">
      <dgm:prSet presAssocID="{5AF256D3-51A4-4E56-B592-C4AC02574613}" presName="parentText" presStyleLbl="alignNode1" presStyleIdx="1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63A7431-9AA8-4404-AF4D-AE0FE8DB77DD}" type="pres">
      <dgm:prSet presAssocID="{5AF256D3-51A4-4E56-B592-C4AC02574613}" presName="descendantText" presStyleLbl="alignAcc1" presStyleIdx="1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8F7B7D3-4FFE-4D2A-84CD-4C02D75F5179}" type="pres">
      <dgm:prSet presAssocID="{E978C354-E779-4610-A60B-3A9F970EC3A4}" presName="sp" presStyleCnt="0"/>
      <dgm:spPr/>
    </dgm:pt>
    <dgm:pt modelId="{AB85E753-FEA9-460F-AFC2-C041B070BDF5}" type="pres">
      <dgm:prSet presAssocID="{8FE9F4C2-E93E-4925-A555-9F86E6F23DE6}" presName="composite" presStyleCnt="0"/>
      <dgm:spPr/>
    </dgm:pt>
    <dgm:pt modelId="{812E4A7B-9DA0-4364-9FB1-149CDC7F6E2D}" type="pres">
      <dgm:prSet presAssocID="{8FE9F4C2-E93E-4925-A555-9F86E6F23DE6}" presName="parentText" presStyleLbl="alignNode1" presStyleIdx="2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E5F1E6A-F634-4404-A8A1-25174FF5A9BA}" type="pres">
      <dgm:prSet presAssocID="{8FE9F4C2-E93E-4925-A555-9F86E6F23DE6}" presName="descendantText" presStyleLbl="alignAcc1" presStyleIdx="2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C70A1A8-4DFE-42B9-A7C2-5A94819D388C}" type="pres">
      <dgm:prSet presAssocID="{EC2E113D-9D92-4735-AD37-9036EBBD15EE}" presName="sp" presStyleCnt="0"/>
      <dgm:spPr/>
    </dgm:pt>
    <dgm:pt modelId="{38DD8F9C-DD12-4266-B033-B1B0090D4A5A}" type="pres">
      <dgm:prSet presAssocID="{3708EA46-37BA-4630-B574-C044E2ED7AAC}" presName="composite" presStyleCnt="0"/>
      <dgm:spPr/>
    </dgm:pt>
    <dgm:pt modelId="{4C89E9A5-977F-4DA1-B6C6-8B41C29AA701}" type="pres">
      <dgm:prSet presAssocID="{3708EA46-37BA-4630-B574-C044E2ED7AAC}" presName="parentText" presStyleLbl="alignNode1" presStyleIdx="3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56C9007-0FA2-4641-A769-66BF7C2012F0}" type="pres">
      <dgm:prSet presAssocID="{3708EA46-37BA-4630-B574-C044E2ED7AAC}" presName="descendantText" presStyleLbl="alignAcc1" presStyleIdx="3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D60675-AA85-42BC-A79F-6598509E475D}" type="pres">
      <dgm:prSet presAssocID="{94C5C7C7-AE4F-4867-88FB-50BDC985223C}" presName="sp" presStyleCnt="0"/>
      <dgm:spPr/>
    </dgm:pt>
    <dgm:pt modelId="{A1F63712-DCAB-4076-8D65-C52C2CA2AF7F}" type="pres">
      <dgm:prSet presAssocID="{82E7D43E-1FC1-4582-9484-B32F1EBDF2E0}" presName="composite" presStyleCnt="0"/>
      <dgm:spPr/>
    </dgm:pt>
    <dgm:pt modelId="{14D48511-70F3-4C15-9C4A-53575711B924}" type="pres">
      <dgm:prSet presAssocID="{82E7D43E-1FC1-4582-9484-B32F1EBDF2E0}" presName="parentText" presStyleLbl="alignNode1" presStyleIdx="4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CB6574C-9569-4C79-9377-34319DBB44F2}" type="pres">
      <dgm:prSet presAssocID="{82E7D43E-1FC1-4582-9484-B32F1EBDF2E0}" presName="descendantText" presStyleLbl="alignAcc1" presStyleIdx="4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E3DB6E3-A10C-412D-905A-0A2975E12F44}" type="pres">
      <dgm:prSet presAssocID="{E8B3789E-92CD-4442-8F50-250F6A17F597}" presName="sp" presStyleCnt="0"/>
      <dgm:spPr/>
    </dgm:pt>
    <dgm:pt modelId="{FA325AC6-53BD-44C1-809D-38ABE6EA4FFD}" type="pres">
      <dgm:prSet presAssocID="{35786E4D-BA59-4F65-844B-DCA00D6609CA}" presName="composite" presStyleCnt="0"/>
      <dgm:spPr/>
    </dgm:pt>
    <dgm:pt modelId="{171A8DAC-5BB6-4BF1-A985-CCC56C0E7A7F}" type="pres">
      <dgm:prSet presAssocID="{35786E4D-BA59-4F65-844B-DCA00D6609CA}" presName="parentText" presStyleLbl="alignNode1" presStyleIdx="5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BF2B8E0-67AA-43FF-9E43-BB4C14E158EA}" type="pres">
      <dgm:prSet presAssocID="{35786E4D-BA59-4F65-844B-DCA00D6609CA}" presName="descendantText" presStyleLbl="alignAcc1" presStyleIdx="5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F3F1C98-F9B0-4182-8343-456DE75D482E}" type="pres">
      <dgm:prSet presAssocID="{D91DFC3A-A137-4C73-9410-C8D923FFE8AE}" presName="sp" presStyleCnt="0"/>
      <dgm:spPr/>
    </dgm:pt>
    <dgm:pt modelId="{BD3A45B1-ECF5-486C-9F52-FCF89DC9F069}" type="pres">
      <dgm:prSet presAssocID="{27248D65-87CE-48B6-8AA1-E4EFBAFD1522}" presName="composite" presStyleCnt="0"/>
      <dgm:spPr/>
    </dgm:pt>
    <dgm:pt modelId="{17EA2A19-D063-4D2C-BC11-34E315F0F8EC}" type="pres">
      <dgm:prSet presAssocID="{27248D65-87CE-48B6-8AA1-E4EFBAFD1522}" presName="parentText" presStyleLbl="alignNode1" presStyleIdx="6" presStyleCnt="7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6A29CFF-C610-45A6-8C47-C2D3C9BF0A52}" type="pres">
      <dgm:prSet presAssocID="{27248D65-87CE-48B6-8AA1-E4EFBAFD1522}" presName="descendantText" presStyleLbl="alignAcc1" presStyleIdx="6" presStyleCnt="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8AB23B8F-3A10-4D08-A2F0-47D1E5F767B1}" srcId="{82E7D43E-1FC1-4582-9484-B32F1EBDF2E0}" destId="{83806EAA-DC41-41D5-B81A-6A80C00D6C80}" srcOrd="0" destOrd="0" parTransId="{0A0DC63D-97E6-4745-BA66-EF085900C479}" sibTransId="{70287052-7DBC-4AED-A838-C6921568D5C1}"/>
    <dgm:cxn modelId="{912BFBC2-40C9-4CFD-8604-9CD4C82BD8C2}" srcId="{CCA719F8-34E8-45CB-B19C-F3ADEF7B0CBD}" destId="{27248D65-87CE-48B6-8AA1-E4EFBAFD1522}" srcOrd="6" destOrd="0" parTransId="{6447A420-AF99-4D2A-8F31-A269B0CFCE35}" sibTransId="{59056D30-1E3D-415F-834D-071392807F89}"/>
    <dgm:cxn modelId="{6F64C22D-4482-4478-9AC6-A7419C9100CC}" type="presOf" srcId="{5A8E6371-2A57-4380-A369-10604669E27B}" destId="{463A7431-9AA8-4404-AF4D-AE0FE8DB77DD}" srcOrd="0" destOrd="0" presId="urn:microsoft.com/office/officeart/2005/8/layout/chevron2"/>
    <dgm:cxn modelId="{15937302-6496-4297-AEE7-692BA8ED063D}" type="presOf" srcId="{8FE9F4C2-E93E-4925-A555-9F86E6F23DE6}" destId="{812E4A7B-9DA0-4364-9FB1-149CDC7F6E2D}" srcOrd="0" destOrd="0" presId="urn:microsoft.com/office/officeart/2005/8/layout/chevron2"/>
    <dgm:cxn modelId="{10D943A1-D382-49F0-8EDB-34E9303EE355}" srcId="{27248D65-87CE-48B6-8AA1-E4EFBAFD1522}" destId="{C5230774-E75D-43CC-9E44-7D59D6228F87}" srcOrd="0" destOrd="0" parTransId="{69F09263-EE4F-4188-8A64-3FF150DCDFA4}" sibTransId="{515D4E7B-7B91-49CA-A600-EDC572753BDD}"/>
    <dgm:cxn modelId="{DFA4B374-ADE6-45D4-BB99-AA8069FD6252}" srcId="{CCA719F8-34E8-45CB-B19C-F3ADEF7B0CBD}" destId="{35786E4D-BA59-4F65-844B-DCA00D6609CA}" srcOrd="5" destOrd="0" parTransId="{2E2ACE78-7355-4742-A599-4E28A40E6177}" sibTransId="{D91DFC3A-A137-4C73-9410-C8D923FFE8AE}"/>
    <dgm:cxn modelId="{C884C1A3-5415-48D7-AB32-A46EB6DFCD36}" type="presOf" srcId="{5AF256D3-51A4-4E56-B592-C4AC02574613}" destId="{F4A9AEBC-9582-4A92-A9FC-E84BC7DFBEB7}" srcOrd="0" destOrd="0" presId="urn:microsoft.com/office/officeart/2005/8/layout/chevron2"/>
    <dgm:cxn modelId="{C8EA5D73-56BD-4600-814A-7282D0E7FD5F}" srcId="{CCA719F8-34E8-45CB-B19C-F3ADEF7B0CBD}" destId="{8FE9F4C2-E93E-4925-A555-9F86E6F23DE6}" srcOrd="2" destOrd="0" parTransId="{FBE0A0E2-00AF-462E-B133-3D573F613AC3}" sibTransId="{EC2E113D-9D92-4735-AD37-9036EBBD15EE}"/>
    <dgm:cxn modelId="{9D314D5D-6F9C-4E72-8FCA-D9B3A58F8F60}" type="presOf" srcId="{83806EAA-DC41-41D5-B81A-6A80C00D6C80}" destId="{8CB6574C-9569-4C79-9377-34319DBB44F2}" srcOrd="0" destOrd="0" presId="urn:microsoft.com/office/officeart/2005/8/layout/chevron2"/>
    <dgm:cxn modelId="{AD29E0B6-DE1A-40C0-AE4D-A742E2749157}" srcId="{CCA719F8-34E8-45CB-B19C-F3ADEF7B0CBD}" destId="{2A0B596C-95F0-4E74-82AC-CEC04D888371}" srcOrd="0" destOrd="0" parTransId="{40B50ACE-CB3C-4AB7-A567-57CCC9E063C7}" sibTransId="{982657BF-8164-49EC-84E7-A28A587A5F10}"/>
    <dgm:cxn modelId="{D13DCFB9-6A7F-4213-9637-A6789404E996}" type="presOf" srcId="{27248D65-87CE-48B6-8AA1-E4EFBAFD1522}" destId="{17EA2A19-D063-4D2C-BC11-34E315F0F8EC}" srcOrd="0" destOrd="0" presId="urn:microsoft.com/office/officeart/2005/8/layout/chevron2"/>
    <dgm:cxn modelId="{0E4E6182-7E1D-4F82-AEA7-C2DA4A8C85E2}" srcId="{5AF256D3-51A4-4E56-B592-C4AC02574613}" destId="{5A8E6371-2A57-4380-A369-10604669E27B}" srcOrd="0" destOrd="0" parTransId="{28DC1800-7A8D-41E5-8608-B6BBD96D54E2}" sibTransId="{7A5A4F34-AA5B-4C79-A7E9-EE5B56C055E1}"/>
    <dgm:cxn modelId="{591C5EBC-40D2-4028-AFF1-BA3698D0C15D}" type="presOf" srcId="{82E7D43E-1FC1-4582-9484-B32F1EBDF2E0}" destId="{14D48511-70F3-4C15-9C4A-53575711B924}" srcOrd="0" destOrd="0" presId="urn:microsoft.com/office/officeart/2005/8/layout/chevron2"/>
    <dgm:cxn modelId="{050C3275-3EE9-4FFB-9C78-7C64604B1176}" type="presOf" srcId="{35786E4D-BA59-4F65-844B-DCA00D6609CA}" destId="{171A8DAC-5BB6-4BF1-A985-CCC56C0E7A7F}" srcOrd="0" destOrd="0" presId="urn:microsoft.com/office/officeart/2005/8/layout/chevron2"/>
    <dgm:cxn modelId="{0321AC6C-A748-48B5-B043-3D91315BE61F}" srcId="{35786E4D-BA59-4F65-844B-DCA00D6609CA}" destId="{A1E921C7-30A3-4E27-978D-64CD473EC034}" srcOrd="0" destOrd="0" parTransId="{1A6ABD3E-841F-4BE0-AD1A-23A6890FC964}" sibTransId="{D4632AEE-FB2D-4D81-AC12-8B371D3C6265}"/>
    <dgm:cxn modelId="{27C88912-09F7-40E9-B3B8-39A742C92118}" srcId="{CCA719F8-34E8-45CB-B19C-F3ADEF7B0CBD}" destId="{5AF256D3-51A4-4E56-B592-C4AC02574613}" srcOrd="1" destOrd="0" parTransId="{998E91F9-1E45-4E6D-A170-E1A838B7A4CC}" sibTransId="{E978C354-E779-4610-A60B-3A9F970EC3A4}"/>
    <dgm:cxn modelId="{8BAC7B9E-4F11-46AA-B6B8-792E14FFF9AE}" srcId="{CCA719F8-34E8-45CB-B19C-F3ADEF7B0CBD}" destId="{3708EA46-37BA-4630-B574-C044E2ED7AAC}" srcOrd="3" destOrd="0" parTransId="{C3F2BAD8-4EC7-43FB-9503-AC6F2A47E8AE}" sibTransId="{94C5C7C7-AE4F-4867-88FB-50BDC985223C}"/>
    <dgm:cxn modelId="{162A1FD7-1A03-4490-AE4E-7D3EE103C06E}" type="presOf" srcId="{CCA719F8-34E8-45CB-B19C-F3ADEF7B0CBD}" destId="{8A3F9937-8BD8-4278-97B9-221C49B6A30D}" srcOrd="0" destOrd="0" presId="urn:microsoft.com/office/officeart/2005/8/layout/chevron2"/>
    <dgm:cxn modelId="{90F651F9-F6DF-49C8-A494-376901CAEB77}" type="presOf" srcId="{5888E39F-0210-43AC-8D21-E4AC04B9A262}" destId="{4E5F1E6A-F634-4404-A8A1-25174FF5A9BA}" srcOrd="0" destOrd="0" presId="urn:microsoft.com/office/officeart/2005/8/layout/chevron2"/>
    <dgm:cxn modelId="{6C8A9B32-D05F-43D8-9BC0-592C85C6202E}" srcId="{8FE9F4C2-E93E-4925-A555-9F86E6F23DE6}" destId="{5888E39F-0210-43AC-8D21-E4AC04B9A262}" srcOrd="0" destOrd="0" parTransId="{920F2AD6-8302-432D-A1B2-C44EEB886CF5}" sibTransId="{3C1CF9C3-9DBB-4667-80BB-F7DC62C7C6CE}"/>
    <dgm:cxn modelId="{63E7023A-1D92-4AA1-A0D1-9A856DA8478D}" type="presOf" srcId="{7788B904-3FCE-40D3-952E-D956CAAFEFE0}" destId="{256C9007-0FA2-4641-A769-66BF7C2012F0}" srcOrd="0" destOrd="0" presId="urn:microsoft.com/office/officeart/2005/8/layout/chevron2"/>
    <dgm:cxn modelId="{7DE47E74-E3B6-4165-B2CF-31F5E7C5E08A}" type="presOf" srcId="{2A0B596C-95F0-4E74-82AC-CEC04D888371}" destId="{D96B68C4-5C0E-4B29-8B37-22B66BD7F087}" srcOrd="0" destOrd="0" presId="urn:microsoft.com/office/officeart/2005/8/layout/chevron2"/>
    <dgm:cxn modelId="{313D6EB1-4723-4768-98A5-D9DC21714344}" type="presOf" srcId="{C5230774-E75D-43CC-9E44-7D59D6228F87}" destId="{76A29CFF-C610-45A6-8C47-C2D3C9BF0A52}" srcOrd="0" destOrd="0" presId="urn:microsoft.com/office/officeart/2005/8/layout/chevron2"/>
    <dgm:cxn modelId="{84E9F07F-EB47-4A63-B09B-FBC84824FFE0}" srcId="{3708EA46-37BA-4630-B574-C044E2ED7AAC}" destId="{7788B904-3FCE-40D3-952E-D956CAAFEFE0}" srcOrd="0" destOrd="0" parTransId="{7031AD95-14F0-401F-AE7E-D3B82F962850}" sibTransId="{2123B9BF-0469-4DB3-8CDC-BDA10F53BB9F}"/>
    <dgm:cxn modelId="{15F5E7F4-2C60-44F9-9254-8037003B8E72}" type="presOf" srcId="{E365755E-2035-4C6C-9136-E23B9C78FA17}" destId="{498A25A5-2458-4A87-BAE8-036A64DE846F}" srcOrd="0" destOrd="0" presId="urn:microsoft.com/office/officeart/2005/8/layout/chevron2"/>
    <dgm:cxn modelId="{D1A325C9-2BAD-41EE-9964-E0A9AC220E8E}" srcId="{2A0B596C-95F0-4E74-82AC-CEC04D888371}" destId="{E365755E-2035-4C6C-9136-E23B9C78FA17}" srcOrd="0" destOrd="0" parTransId="{2D7C93BF-D6DE-42FA-B839-588E777001B7}" sibTransId="{62CDC637-A3BE-4EA9-9E41-8D64D29B3E10}"/>
    <dgm:cxn modelId="{AF97DBD2-4B99-40DA-A35D-9BC0739B4D5D}" type="presOf" srcId="{3708EA46-37BA-4630-B574-C044E2ED7AAC}" destId="{4C89E9A5-977F-4DA1-B6C6-8B41C29AA701}" srcOrd="0" destOrd="0" presId="urn:microsoft.com/office/officeart/2005/8/layout/chevron2"/>
    <dgm:cxn modelId="{281FB8B5-6B07-4013-B9FD-48265DCEABC9}" srcId="{CCA719F8-34E8-45CB-B19C-F3ADEF7B0CBD}" destId="{82E7D43E-1FC1-4582-9484-B32F1EBDF2E0}" srcOrd="4" destOrd="0" parTransId="{9A68A973-5700-40BC-80C9-F1B6A8C36A29}" sibTransId="{E8B3789E-92CD-4442-8F50-250F6A17F597}"/>
    <dgm:cxn modelId="{FB4AB78D-DE21-4F81-BCA6-6FB24D52BCB2}" type="presOf" srcId="{A1E921C7-30A3-4E27-978D-64CD473EC034}" destId="{DBF2B8E0-67AA-43FF-9E43-BB4C14E158EA}" srcOrd="0" destOrd="0" presId="urn:microsoft.com/office/officeart/2005/8/layout/chevron2"/>
    <dgm:cxn modelId="{ED3F4BA3-45EC-4796-8453-A76B92F7EEE4}" type="presParOf" srcId="{8A3F9937-8BD8-4278-97B9-221C49B6A30D}" destId="{BA3239B9-E204-45E8-82A3-D32295E40EA1}" srcOrd="0" destOrd="0" presId="urn:microsoft.com/office/officeart/2005/8/layout/chevron2"/>
    <dgm:cxn modelId="{5BB8DEB4-5BC7-4748-860C-7614D23D4803}" type="presParOf" srcId="{BA3239B9-E204-45E8-82A3-D32295E40EA1}" destId="{D96B68C4-5C0E-4B29-8B37-22B66BD7F087}" srcOrd="0" destOrd="0" presId="urn:microsoft.com/office/officeart/2005/8/layout/chevron2"/>
    <dgm:cxn modelId="{950CF9DF-F06F-4079-9774-2EC50135E5DE}" type="presParOf" srcId="{BA3239B9-E204-45E8-82A3-D32295E40EA1}" destId="{498A25A5-2458-4A87-BAE8-036A64DE846F}" srcOrd="1" destOrd="0" presId="urn:microsoft.com/office/officeart/2005/8/layout/chevron2"/>
    <dgm:cxn modelId="{84DB705B-674A-4CCF-9244-AA740B0CC956}" type="presParOf" srcId="{8A3F9937-8BD8-4278-97B9-221C49B6A30D}" destId="{97B8B81D-13C4-4A83-84F4-6742779B8BB0}" srcOrd="1" destOrd="0" presId="urn:microsoft.com/office/officeart/2005/8/layout/chevron2"/>
    <dgm:cxn modelId="{10369D33-2805-468E-A9F5-30813B0C3031}" type="presParOf" srcId="{8A3F9937-8BD8-4278-97B9-221C49B6A30D}" destId="{095A6DF3-F712-4835-BFC1-7969AD92935D}" srcOrd="2" destOrd="0" presId="urn:microsoft.com/office/officeart/2005/8/layout/chevron2"/>
    <dgm:cxn modelId="{454E971E-D631-4E18-B155-C5C072452BF4}" type="presParOf" srcId="{095A6DF3-F712-4835-BFC1-7969AD92935D}" destId="{F4A9AEBC-9582-4A92-A9FC-E84BC7DFBEB7}" srcOrd="0" destOrd="0" presId="urn:microsoft.com/office/officeart/2005/8/layout/chevron2"/>
    <dgm:cxn modelId="{91179FC8-7583-467A-B733-BF088425C5D1}" type="presParOf" srcId="{095A6DF3-F712-4835-BFC1-7969AD92935D}" destId="{463A7431-9AA8-4404-AF4D-AE0FE8DB77DD}" srcOrd="1" destOrd="0" presId="urn:microsoft.com/office/officeart/2005/8/layout/chevron2"/>
    <dgm:cxn modelId="{CAB3D487-B805-4A9D-A851-50B975C8EFA9}" type="presParOf" srcId="{8A3F9937-8BD8-4278-97B9-221C49B6A30D}" destId="{A8F7B7D3-4FFE-4D2A-84CD-4C02D75F5179}" srcOrd="3" destOrd="0" presId="urn:microsoft.com/office/officeart/2005/8/layout/chevron2"/>
    <dgm:cxn modelId="{306CEA0C-E103-4CBB-9434-6564A5AB2209}" type="presParOf" srcId="{8A3F9937-8BD8-4278-97B9-221C49B6A30D}" destId="{AB85E753-FEA9-460F-AFC2-C041B070BDF5}" srcOrd="4" destOrd="0" presId="urn:microsoft.com/office/officeart/2005/8/layout/chevron2"/>
    <dgm:cxn modelId="{CD471615-6AAF-4041-BFB5-A78B1EFA809C}" type="presParOf" srcId="{AB85E753-FEA9-460F-AFC2-C041B070BDF5}" destId="{812E4A7B-9DA0-4364-9FB1-149CDC7F6E2D}" srcOrd="0" destOrd="0" presId="urn:microsoft.com/office/officeart/2005/8/layout/chevron2"/>
    <dgm:cxn modelId="{C0D7DFB9-BDE7-461E-956C-A9120F0BA256}" type="presParOf" srcId="{AB85E753-FEA9-460F-AFC2-C041B070BDF5}" destId="{4E5F1E6A-F634-4404-A8A1-25174FF5A9BA}" srcOrd="1" destOrd="0" presId="urn:microsoft.com/office/officeart/2005/8/layout/chevron2"/>
    <dgm:cxn modelId="{72C7F560-42CF-44FA-B49D-5F1560CE47ED}" type="presParOf" srcId="{8A3F9937-8BD8-4278-97B9-221C49B6A30D}" destId="{0C70A1A8-4DFE-42B9-A7C2-5A94819D388C}" srcOrd="5" destOrd="0" presId="urn:microsoft.com/office/officeart/2005/8/layout/chevron2"/>
    <dgm:cxn modelId="{544AB5C5-89A1-48CD-AFE5-98C8C317C440}" type="presParOf" srcId="{8A3F9937-8BD8-4278-97B9-221C49B6A30D}" destId="{38DD8F9C-DD12-4266-B033-B1B0090D4A5A}" srcOrd="6" destOrd="0" presId="urn:microsoft.com/office/officeart/2005/8/layout/chevron2"/>
    <dgm:cxn modelId="{01E57760-4219-4788-9597-5ED5BB40D522}" type="presParOf" srcId="{38DD8F9C-DD12-4266-B033-B1B0090D4A5A}" destId="{4C89E9A5-977F-4DA1-B6C6-8B41C29AA701}" srcOrd="0" destOrd="0" presId="urn:microsoft.com/office/officeart/2005/8/layout/chevron2"/>
    <dgm:cxn modelId="{6E771250-A025-4E32-972C-1CE5D10F72BA}" type="presParOf" srcId="{38DD8F9C-DD12-4266-B033-B1B0090D4A5A}" destId="{256C9007-0FA2-4641-A769-66BF7C2012F0}" srcOrd="1" destOrd="0" presId="urn:microsoft.com/office/officeart/2005/8/layout/chevron2"/>
    <dgm:cxn modelId="{7CC45AD8-E970-458B-ACA8-0045D80FE8C7}" type="presParOf" srcId="{8A3F9937-8BD8-4278-97B9-221C49B6A30D}" destId="{CCD60675-AA85-42BC-A79F-6598509E475D}" srcOrd="7" destOrd="0" presId="urn:microsoft.com/office/officeart/2005/8/layout/chevron2"/>
    <dgm:cxn modelId="{D96541BD-6CA9-4D87-BD3D-CF16535B4882}" type="presParOf" srcId="{8A3F9937-8BD8-4278-97B9-221C49B6A30D}" destId="{A1F63712-DCAB-4076-8D65-C52C2CA2AF7F}" srcOrd="8" destOrd="0" presId="urn:microsoft.com/office/officeart/2005/8/layout/chevron2"/>
    <dgm:cxn modelId="{5F0DCFBD-7AF6-4F6A-91EE-23D4674150B2}" type="presParOf" srcId="{A1F63712-DCAB-4076-8D65-C52C2CA2AF7F}" destId="{14D48511-70F3-4C15-9C4A-53575711B924}" srcOrd="0" destOrd="0" presId="urn:microsoft.com/office/officeart/2005/8/layout/chevron2"/>
    <dgm:cxn modelId="{85E4C1E9-C5E1-4757-B471-07E135CBD60B}" type="presParOf" srcId="{A1F63712-DCAB-4076-8D65-C52C2CA2AF7F}" destId="{8CB6574C-9569-4C79-9377-34319DBB44F2}" srcOrd="1" destOrd="0" presId="urn:microsoft.com/office/officeart/2005/8/layout/chevron2"/>
    <dgm:cxn modelId="{0BD23F46-BDF7-40D9-95CA-CC360D149CD3}" type="presParOf" srcId="{8A3F9937-8BD8-4278-97B9-221C49B6A30D}" destId="{8E3DB6E3-A10C-412D-905A-0A2975E12F44}" srcOrd="9" destOrd="0" presId="urn:microsoft.com/office/officeart/2005/8/layout/chevron2"/>
    <dgm:cxn modelId="{8D8815A2-1FCB-4944-90ED-FF9E1EC00E75}" type="presParOf" srcId="{8A3F9937-8BD8-4278-97B9-221C49B6A30D}" destId="{FA325AC6-53BD-44C1-809D-38ABE6EA4FFD}" srcOrd="10" destOrd="0" presId="urn:microsoft.com/office/officeart/2005/8/layout/chevron2"/>
    <dgm:cxn modelId="{D6BDF8F0-9A3E-4286-BA09-654D9DA8F896}" type="presParOf" srcId="{FA325AC6-53BD-44C1-809D-38ABE6EA4FFD}" destId="{171A8DAC-5BB6-4BF1-A985-CCC56C0E7A7F}" srcOrd="0" destOrd="0" presId="urn:microsoft.com/office/officeart/2005/8/layout/chevron2"/>
    <dgm:cxn modelId="{0EA67040-B661-44D6-A28B-FE1EDE0ED803}" type="presParOf" srcId="{FA325AC6-53BD-44C1-809D-38ABE6EA4FFD}" destId="{DBF2B8E0-67AA-43FF-9E43-BB4C14E158EA}" srcOrd="1" destOrd="0" presId="urn:microsoft.com/office/officeart/2005/8/layout/chevron2"/>
    <dgm:cxn modelId="{E3CFF5C3-06BC-4855-A285-384E93003CE8}" type="presParOf" srcId="{8A3F9937-8BD8-4278-97B9-221C49B6A30D}" destId="{BF3F1C98-F9B0-4182-8343-456DE75D482E}" srcOrd="11" destOrd="0" presId="urn:microsoft.com/office/officeart/2005/8/layout/chevron2"/>
    <dgm:cxn modelId="{A5808D46-F464-4BC0-9C0E-A3A5D1A12CDE}" type="presParOf" srcId="{8A3F9937-8BD8-4278-97B9-221C49B6A30D}" destId="{BD3A45B1-ECF5-486C-9F52-FCF89DC9F069}" srcOrd="12" destOrd="0" presId="urn:microsoft.com/office/officeart/2005/8/layout/chevron2"/>
    <dgm:cxn modelId="{43D28D27-508D-44B0-A449-EE3E84006748}" type="presParOf" srcId="{BD3A45B1-ECF5-486C-9F52-FCF89DC9F069}" destId="{17EA2A19-D063-4D2C-BC11-34E315F0F8EC}" srcOrd="0" destOrd="0" presId="urn:microsoft.com/office/officeart/2005/8/layout/chevron2"/>
    <dgm:cxn modelId="{1DD98B13-0FAD-4708-B159-CB9CF8DCC9F9}" type="presParOf" srcId="{BD3A45B1-ECF5-486C-9F52-FCF89DC9F069}" destId="{76A29CFF-C610-45A6-8C47-C2D3C9BF0A5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00DDAC-3335-4606-B21E-B2A474A5147A}">
      <dsp:nvSpPr>
        <dsp:cNvPr id="0" name=""/>
        <dsp:cNvSpPr/>
      </dsp:nvSpPr>
      <dsp:spPr>
        <a:xfrm>
          <a:off x="147649" y="1690"/>
          <a:ext cx="3708324" cy="10167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4295" tIns="49530" rIns="74295" bIns="49530" numCol="1" spcCol="1270" anchor="ctr" anchorCtr="0">
          <a:noAutofit/>
        </a:bodyPr>
        <a:lstStyle/>
        <a:p>
          <a:pPr lvl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9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嵌入式</a:t>
          </a:r>
          <a:r>
            <a:rPr lang="zh-CN" altLang="en-US" sz="35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系统开发</a:t>
          </a:r>
          <a:endParaRPr lang="zh-CN" alt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77428" y="31469"/>
        <a:ext cx="3648766" cy="957185"/>
      </dsp:txXfrm>
    </dsp:sp>
    <dsp:sp modelId="{F836D78B-BB50-4B0F-9E81-E26D1F67D865}">
      <dsp:nvSpPr>
        <dsp:cNvPr id="0" name=""/>
        <dsp:cNvSpPr/>
      </dsp:nvSpPr>
      <dsp:spPr>
        <a:xfrm>
          <a:off x="196228" y="1201448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5E7AFC-4915-4A0A-822E-0343F7605D95}">
      <dsp:nvSpPr>
        <dsp:cNvPr id="0" name=""/>
        <dsp:cNvSpPr/>
      </dsp:nvSpPr>
      <dsp:spPr>
        <a:xfrm>
          <a:off x="1273976" y="1201448"/>
          <a:ext cx="2630576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开发特点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23618" y="1251090"/>
        <a:ext cx="2531292" cy="917459"/>
      </dsp:txXfrm>
    </dsp:sp>
    <dsp:sp modelId="{353800BE-A677-4191-AF44-75B4503E6DD8}">
      <dsp:nvSpPr>
        <dsp:cNvPr id="0" name=""/>
        <dsp:cNvSpPr/>
      </dsp:nvSpPr>
      <dsp:spPr>
        <a:xfrm>
          <a:off x="196228" y="2340200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79F456-BB75-4285-9C0F-6ADB778518D4}">
      <dsp:nvSpPr>
        <dsp:cNvPr id="0" name=""/>
        <dsp:cNvSpPr/>
      </dsp:nvSpPr>
      <dsp:spPr>
        <a:xfrm>
          <a:off x="1273976" y="2340200"/>
          <a:ext cx="2630576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开发方法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23618" y="2389842"/>
        <a:ext cx="2531292" cy="917459"/>
      </dsp:txXfrm>
    </dsp:sp>
    <dsp:sp modelId="{787DD400-0A11-47B8-81CF-9146AFBCC752}">
      <dsp:nvSpPr>
        <dsp:cNvPr id="0" name=""/>
        <dsp:cNvSpPr/>
      </dsp:nvSpPr>
      <dsp:spPr>
        <a:xfrm>
          <a:off x="196228" y="3478953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7FB444D-D0C6-4B07-A6E5-54A16FD9DD4E}">
      <dsp:nvSpPr>
        <dsp:cNvPr id="0" name=""/>
        <dsp:cNvSpPr/>
      </dsp:nvSpPr>
      <dsp:spPr>
        <a:xfrm>
          <a:off x="1273976" y="3478953"/>
          <a:ext cx="2630576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开发流程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23618" y="3528595"/>
        <a:ext cx="2531292" cy="917459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700DDAC-3335-4606-B21E-B2A474A5147A}">
      <dsp:nvSpPr>
        <dsp:cNvPr id="0" name=""/>
        <dsp:cNvSpPr/>
      </dsp:nvSpPr>
      <dsp:spPr>
        <a:xfrm>
          <a:off x="203620" y="1690"/>
          <a:ext cx="3848002" cy="1016743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4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4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4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66675" tIns="44450" rIns="66675" bIns="44450" numCol="1" spcCol="1270" anchor="ctr" anchorCtr="0">
          <a:noAutofit/>
        </a:bodyPr>
        <a:lstStyle/>
        <a:p>
          <a:pPr lvl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35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ES</a:t>
          </a:r>
          <a:r>
            <a:rPr lang="zh-CN" altLang="en-US" sz="3500" kern="1200" dirty="0" smtClean="0">
              <a:latin typeface="微软雅黑" panose="020B0503020204020204" pitchFamily="34" charset="-122"/>
              <a:ea typeface="微软雅黑" panose="020B0503020204020204" pitchFamily="34" charset="-122"/>
            </a:rPr>
            <a:t>资源与调试工具</a:t>
          </a:r>
          <a:endParaRPr lang="zh-CN" altLang="en-US" sz="3500" kern="1200" dirty="0"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33399" y="31469"/>
        <a:ext cx="3788444" cy="957185"/>
      </dsp:txXfrm>
    </dsp:sp>
    <dsp:sp modelId="{F836D78B-BB50-4B0F-9E81-E26D1F67D865}">
      <dsp:nvSpPr>
        <dsp:cNvPr id="0" name=""/>
        <dsp:cNvSpPr/>
      </dsp:nvSpPr>
      <dsp:spPr>
        <a:xfrm>
          <a:off x="203620" y="1201448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65E7AFC-4915-4A0A-822E-0343F7605D95}">
      <dsp:nvSpPr>
        <dsp:cNvPr id="0" name=""/>
        <dsp:cNvSpPr/>
      </dsp:nvSpPr>
      <dsp:spPr>
        <a:xfrm>
          <a:off x="1281368" y="1201448"/>
          <a:ext cx="2770254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开发资源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31010" y="1251090"/>
        <a:ext cx="2670970" cy="917459"/>
      </dsp:txXfrm>
    </dsp:sp>
    <dsp:sp modelId="{353800BE-A677-4191-AF44-75B4503E6DD8}">
      <dsp:nvSpPr>
        <dsp:cNvPr id="0" name=""/>
        <dsp:cNvSpPr/>
      </dsp:nvSpPr>
      <dsp:spPr>
        <a:xfrm>
          <a:off x="203620" y="2340201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F079F456-BB75-4285-9C0F-6ADB778518D4}">
      <dsp:nvSpPr>
        <dsp:cNvPr id="0" name=""/>
        <dsp:cNvSpPr/>
      </dsp:nvSpPr>
      <dsp:spPr>
        <a:xfrm>
          <a:off x="1281368" y="2340201"/>
          <a:ext cx="2770254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开发工具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31010" y="2389843"/>
        <a:ext cx="2670970" cy="917459"/>
      </dsp:txXfrm>
    </dsp:sp>
    <dsp:sp modelId="{977F2C77-BF85-445D-95B9-C34B26938EDF}">
      <dsp:nvSpPr>
        <dsp:cNvPr id="0" name=""/>
        <dsp:cNvSpPr/>
      </dsp:nvSpPr>
      <dsp:spPr>
        <a:xfrm>
          <a:off x="203620" y="3478954"/>
          <a:ext cx="1016743" cy="1016743"/>
        </a:xfrm>
        <a:prstGeom prst="roundRect">
          <a:avLst>
            <a:gd name="adj" fmla="val 16670"/>
          </a:avLst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9F0A34B-7222-4C7C-9F83-75B802A72A75}">
      <dsp:nvSpPr>
        <dsp:cNvPr id="0" name=""/>
        <dsp:cNvSpPr/>
      </dsp:nvSpPr>
      <dsp:spPr>
        <a:xfrm>
          <a:off x="1281368" y="3478954"/>
          <a:ext cx="2770254" cy="1016743"/>
        </a:xfrm>
        <a:prstGeom prst="roundRect">
          <a:avLst>
            <a:gd name="adj" fmla="val 16670"/>
          </a:avLst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56032" tIns="256032" rIns="256032" bIns="256032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调试技术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1331010" y="3528596"/>
        <a:ext cx="2670970" cy="91745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96B68C4-5C0E-4B29-8B37-22B66BD7F087}">
      <dsp:nvSpPr>
        <dsp:cNvPr id="0" name=""/>
        <dsp:cNvSpPr/>
      </dsp:nvSpPr>
      <dsp:spPr>
        <a:xfrm rot="5400000">
          <a:off x="-115709" y="120364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274643"/>
        <a:ext cx="539976" cy="231418"/>
      </dsp:txXfrm>
    </dsp:sp>
    <dsp:sp modelId="{498A25A5-2458-4A87-BAE8-036A64DE846F}">
      <dsp:nvSpPr>
        <dsp:cNvPr id="0" name=""/>
        <dsp:cNvSpPr/>
      </dsp:nvSpPr>
      <dsp:spPr>
        <a:xfrm rot="5400000">
          <a:off x="3992247" y="-3447616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嵌入式系统交叉开发环境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29131"/>
        <a:ext cx="7381471" cy="452452"/>
      </dsp:txXfrm>
    </dsp:sp>
    <dsp:sp modelId="{F4A9AEBC-9582-4A92-A9FC-E84BC7DFBEB7}">
      <dsp:nvSpPr>
        <dsp:cNvPr id="0" name=""/>
        <dsp:cNvSpPr/>
      </dsp:nvSpPr>
      <dsp:spPr>
        <a:xfrm rot="5400000">
          <a:off x="-115709" y="807487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1053908"/>
                <a:satOff val="5138"/>
                <a:lumOff val="-5785"/>
                <a:alphaOff val="0"/>
                <a:shade val="51000"/>
                <a:satMod val="130000"/>
              </a:schemeClr>
            </a:gs>
            <a:gs pos="80000">
              <a:schemeClr val="accent5">
                <a:hueOff val="-1053908"/>
                <a:satOff val="5138"/>
                <a:lumOff val="-5785"/>
                <a:alphaOff val="0"/>
                <a:shade val="93000"/>
                <a:satMod val="130000"/>
              </a:schemeClr>
            </a:gs>
            <a:gs pos="100000">
              <a:schemeClr val="accent5">
                <a:hueOff val="-1053908"/>
                <a:satOff val="5138"/>
                <a:lumOff val="-5785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1053908"/>
              <a:satOff val="5138"/>
              <a:lumOff val="-578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961766"/>
        <a:ext cx="539976" cy="231418"/>
      </dsp:txXfrm>
    </dsp:sp>
    <dsp:sp modelId="{463A7431-9AA8-4404-AF4D-AE0FE8DB77DD}">
      <dsp:nvSpPr>
        <dsp:cNvPr id="0" name=""/>
        <dsp:cNvSpPr/>
      </dsp:nvSpPr>
      <dsp:spPr>
        <a:xfrm rot="5400000">
          <a:off x="3992247" y="-2760493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1053908"/>
              <a:satOff val="5138"/>
              <a:lumOff val="-578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嵌入式系统开发特点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716254"/>
        <a:ext cx="7381471" cy="452452"/>
      </dsp:txXfrm>
    </dsp:sp>
    <dsp:sp modelId="{812E4A7B-9DA0-4364-9FB1-149CDC7F6E2D}">
      <dsp:nvSpPr>
        <dsp:cNvPr id="0" name=""/>
        <dsp:cNvSpPr/>
      </dsp:nvSpPr>
      <dsp:spPr>
        <a:xfrm rot="5400000">
          <a:off x="-115709" y="1494610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2107817"/>
                <a:satOff val="10277"/>
                <a:lumOff val="-11569"/>
                <a:alphaOff val="0"/>
                <a:shade val="51000"/>
                <a:satMod val="130000"/>
              </a:schemeClr>
            </a:gs>
            <a:gs pos="80000">
              <a:schemeClr val="accent5">
                <a:hueOff val="-2107817"/>
                <a:satOff val="10277"/>
                <a:lumOff val="-11569"/>
                <a:alphaOff val="0"/>
                <a:shade val="93000"/>
                <a:satMod val="130000"/>
              </a:schemeClr>
            </a:gs>
            <a:gs pos="100000">
              <a:schemeClr val="accent5">
                <a:hueOff val="-2107817"/>
                <a:satOff val="10277"/>
                <a:lumOff val="-11569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2107817"/>
              <a:satOff val="10277"/>
              <a:lumOff val="-1156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1648889"/>
        <a:ext cx="539976" cy="231418"/>
      </dsp:txXfrm>
    </dsp:sp>
    <dsp:sp modelId="{4E5F1E6A-F634-4404-A8A1-25174FF5A9BA}">
      <dsp:nvSpPr>
        <dsp:cNvPr id="0" name=""/>
        <dsp:cNvSpPr/>
      </dsp:nvSpPr>
      <dsp:spPr>
        <a:xfrm rot="5400000">
          <a:off x="3992247" y="-2073369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2107817"/>
              <a:satOff val="10277"/>
              <a:lumOff val="-1156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嵌入式系统开发方法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1403378"/>
        <a:ext cx="7381471" cy="452452"/>
      </dsp:txXfrm>
    </dsp:sp>
    <dsp:sp modelId="{4C89E9A5-977F-4DA1-B6C6-8B41C29AA701}">
      <dsp:nvSpPr>
        <dsp:cNvPr id="0" name=""/>
        <dsp:cNvSpPr/>
      </dsp:nvSpPr>
      <dsp:spPr>
        <a:xfrm rot="5400000">
          <a:off x="-115709" y="2181733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3161725"/>
                <a:satOff val="15415"/>
                <a:lumOff val="-17354"/>
                <a:alphaOff val="0"/>
                <a:shade val="51000"/>
                <a:satMod val="130000"/>
              </a:schemeClr>
            </a:gs>
            <a:gs pos="80000">
              <a:schemeClr val="accent5">
                <a:hueOff val="-3161725"/>
                <a:satOff val="15415"/>
                <a:lumOff val="-17354"/>
                <a:alphaOff val="0"/>
                <a:shade val="93000"/>
                <a:satMod val="130000"/>
              </a:schemeClr>
            </a:gs>
            <a:gs pos="100000">
              <a:schemeClr val="accent5">
                <a:hueOff val="-3161725"/>
                <a:satOff val="15415"/>
                <a:lumOff val="-17354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3161725"/>
              <a:satOff val="15415"/>
              <a:lumOff val="-1735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2336012"/>
        <a:ext cx="539976" cy="231418"/>
      </dsp:txXfrm>
    </dsp:sp>
    <dsp:sp modelId="{256C9007-0FA2-4641-A769-66BF7C2012F0}">
      <dsp:nvSpPr>
        <dsp:cNvPr id="0" name=""/>
        <dsp:cNvSpPr/>
      </dsp:nvSpPr>
      <dsp:spPr>
        <a:xfrm rot="5400000">
          <a:off x="3992247" y="-1386246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3161725"/>
              <a:satOff val="15415"/>
              <a:lumOff val="-17354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嵌入式系统开发资源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2090501"/>
        <a:ext cx="7381471" cy="452452"/>
      </dsp:txXfrm>
    </dsp:sp>
    <dsp:sp modelId="{14D48511-70F3-4C15-9C4A-53575711B924}">
      <dsp:nvSpPr>
        <dsp:cNvPr id="0" name=""/>
        <dsp:cNvSpPr/>
      </dsp:nvSpPr>
      <dsp:spPr>
        <a:xfrm rot="5400000">
          <a:off x="-115709" y="2868856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4215634"/>
                <a:satOff val="20554"/>
                <a:lumOff val="-23139"/>
                <a:alphaOff val="0"/>
                <a:shade val="51000"/>
                <a:satMod val="130000"/>
              </a:schemeClr>
            </a:gs>
            <a:gs pos="80000">
              <a:schemeClr val="accent5">
                <a:hueOff val="-4215634"/>
                <a:satOff val="20554"/>
                <a:lumOff val="-23139"/>
                <a:alphaOff val="0"/>
                <a:shade val="93000"/>
                <a:satMod val="130000"/>
              </a:schemeClr>
            </a:gs>
            <a:gs pos="100000">
              <a:schemeClr val="accent5">
                <a:hueOff val="-4215634"/>
                <a:satOff val="20554"/>
                <a:lumOff val="-23139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4215634"/>
              <a:satOff val="20554"/>
              <a:lumOff val="-2313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3023135"/>
        <a:ext cx="539976" cy="231418"/>
      </dsp:txXfrm>
    </dsp:sp>
    <dsp:sp modelId="{8CB6574C-9569-4C79-9377-34319DBB44F2}">
      <dsp:nvSpPr>
        <dsp:cNvPr id="0" name=""/>
        <dsp:cNvSpPr/>
      </dsp:nvSpPr>
      <dsp:spPr>
        <a:xfrm rot="5400000">
          <a:off x="3992247" y="-699123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4215634"/>
              <a:satOff val="20554"/>
              <a:lumOff val="-23139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嵌入式系统开发工具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2777624"/>
        <a:ext cx="7381471" cy="452452"/>
      </dsp:txXfrm>
    </dsp:sp>
    <dsp:sp modelId="{171A8DAC-5BB6-4BF1-A985-CCC56C0E7A7F}">
      <dsp:nvSpPr>
        <dsp:cNvPr id="0" name=""/>
        <dsp:cNvSpPr/>
      </dsp:nvSpPr>
      <dsp:spPr>
        <a:xfrm rot="5400000">
          <a:off x="-115709" y="3555979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5269542"/>
                <a:satOff val="25692"/>
                <a:lumOff val="-28923"/>
                <a:alphaOff val="0"/>
                <a:shade val="51000"/>
                <a:satMod val="130000"/>
              </a:schemeClr>
            </a:gs>
            <a:gs pos="80000">
              <a:schemeClr val="accent5">
                <a:hueOff val="-5269542"/>
                <a:satOff val="25692"/>
                <a:lumOff val="-28923"/>
                <a:alphaOff val="0"/>
                <a:shade val="93000"/>
                <a:satMod val="130000"/>
              </a:schemeClr>
            </a:gs>
            <a:gs pos="100000">
              <a:schemeClr val="accent5">
                <a:hueOff val="-5269542"/>
                <a:satOff val="25692"/>
                <a:lumOff val="-28923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5269542"/>
              <a:satOff val="25692"/>
              <a:lumOff val="-2892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3710258"/>
        <a:ext cx="539976" cy="231418"/>
      </dsp:txXfrm>
    </dsp:sp>
    <dsp:sp modelId="{DBF2B8E0-67AA-43FF-9E43-BB4C14E158EA}">
      <dsp:nvSpPr>
        <dsp:cNvPr id="0" name=""/>
        <dsp:cNvSpPr/>
      </dsp:nvSpPr>
      <dsp:spPr>
        <a:xfrm rot="5400000">
          <a:off x="3992247" y="-12000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5269542"/>
              <a:satOff val="25692"/>
              <a:lumOff val="-2892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嵌入式系统调试技术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3464748"/>
        <a:ext cx="7381471" cy="452452"/>
      </dsp:txXfrm>
    </dsp:sp>
    <dsp:sp modelId="{17EA2A19-D063-4D2C-BC11-34E315F0F8EC}">
      <dsp:nvSpPr>
        <dsp:cNvPr id="0" name=""/>
        <dsp:cNvSpPr/>
      </dsp:nvSpPr>
      <dsp:spPr>
        <a:xfrm rot="5400000">
          <a:off x="-115709" y="4243102"/>
          <a:ext cx="771394" cy="539976"/>
        </a:xfrm>
        <a:prstGeom prst="chevron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6323450"/>
              <a:satOff val="30831"/>
              <a:lumOff val="-3470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2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0" y="4397381"/>
        <a:ext cx="539976" cy="231418"/>
      </dsp:txXfrm>
    </dsp:sp>
    <dsp:sp modelId="{76A29CFF-C610-45A6-8C47-C2D3C9BF0A52}">
      <dsp:nvSpPr>
        <dsp:cNvPr id="0" name=""/>
        <dsp:cNvSpPr/>
      </dsp:nvSpPr>
      <dsp:spPr>
        <a:xfrm rot="5400000">
          <a:off x="3992247" y="675122"/>
          <a:ext cx="501406" cy="7405948"/>
        </a:xfrm>
        <a:prstGeom prst="round2SameRect">
          <a:avLst/>
        </a:prstGeom>
        <a:gradFill flip="none" rotWithShape="1">
          <a:gsLst>
            <a:gs pos="0">
              <a:schemeClr val="accent1">
                <a:tint val="66000"/>
                <a:satMod val="16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1">
                <a:tint val="23500"/>
                <a:satMod val="160000"/>
              </a:schemeClr>
            </a:gs>
          </a:gsLst>
          <a:path path="circle">
            <a:fillToRect t="100000" r="100000"/>
          </a:path>
          <a:tileRect l="-100000" b="-100000"/>
        </a:gradFill>
        <a:ln w="9525" cap="flat" cmpd="sng" algn="ctr">
          <a:solidFill>
            <a:schemeClr val="accent5">
              <a:hueOff val="-6323450"/>
              <a:satOff val="30831"/>
              <a:lumOff val="-3470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27584" tIns="20320" rIns="20320" bIns="20320" numCol="1" spcCol="1270" anchor="ctr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2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sz="32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539977" y="4151870"/>
        <a:ext cx="7381471" cy="4524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PictureAccentList">
  <dgm:title val=""/>
  <dgm:desc val=""/>
  <dgm:catLst>
    <dgm:cat type="picture" pri="14000"/>
    <dgm:cat type="list" pri="14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</dgm:ptLst>
      <dgm:cxnLst>
        <dgm:cxn modelId="4" srcId="0" destId="1" srcOrd="0" destOrd="0"/>
        <dgm:cxn modelId="5" srcId="1" destId="11" srcOrd="0" destOrd="0"/>
        <dgm:cxn modelId="6" srcId="1" destId="12" srcOrd="0" destOrd="0"/>
        <dgm:cxn modelId="14" srcId="1" destId="13" srcOrd="0" destOrd="0"/>
      </dgm:cxnLst>
      <dgm:bg/>
      <dgm:whole/>
    </dgm:dataModel>
  </dgm:clrData>
  <dgm:layoutNode name="layout">
    <dgm:varLst>
      <dgm:chMax/>
      <dgm:chPref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L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primFontSz" for="des" forName="childText" refType="primFontSz" refFor="des" refForName="rootText" op="lte"/>
      <dgm:constr type="w" for="des" forName="rootComposite" refType="w" fact="4"/>
      <dgm:constr type="h" for="des" forName="rootComposite" refType="h"/>
      <dgm:constr type="w" for="des" forName="childComposite" refType="w" refFor="des" refForName="rootComposite"/>
      <dgm:constr type="h" for="des" forName="childComposite" refType="h" refFor="des" refForName="rootComposite"/>
      <dgm:constr type="sibSp" refType="w" refFor="des" refForName="rootComposite" fact="0.1"/>
      <dgm:constr type="sibSp" for="des" forName="childShape" refType="h" refFor="des" refForName="rootComposite" fact="0.12"/>
      <dgm:constr type="sp" for="des" forName="root" refType="h" refFor="des" refForName="rootComposite" fact="0.18"/>
    </dgm:constrLst>
    <dgm:ruleLst/>
    <dgm:forEach name="Name3" axis="ch">
      <dgm:forEach name="Name4" axis="self" ptType="node" cnt="1">
        <dgm:layoutNode name="root">
          <dgm:varLst>
            <dgm:chMax/>
            <dgm:chPref val="4"/>
          </dgm:varLst>
          <dgm:alg type="hierRoot"/>
          <dgm:shape xmlns:r="http://schemas.openxmlformats.org/officeDocument/2006/relationships" r:blip="">
            <dgm:adjLst/>
          </dgm:shape>
          <dgm:presOf/>
          <dgm:constrLst/>
          <dgm:ruleLst/>
          <dgm:layoutNode name="rootComposite">
            <dgm:varLst/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onstrLst>
              <dgm:constr type="l" for="ch" forName="rootText"/>
              <dgm:constr type="t" for="ch" forName="rootText"/>
              <dgm:constr type="w" for="ch" forName="rootText" refType="w"/>
              <dgm:constr type="h" for="ch" forName="rootText" refType="h"/>
            </dgm:constrLst>
            <dgm:ruleLst/>
            <dgm:layoutNode name="rootText" styleLbl="node0">
              <dgm:varLst>
                <dgm:chMax/>
                <dgm:chPref val="4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  <dgm:rule type="primFontSz" val="65" fact="NaN" max="NaN"/>
              </dgm:ruleLst>
            </dgm:layoutNode>
          </dgm:layoutNode>
          <dgm:layoutNode name="childShape">
            <dgm:varLst>
              <dgm:chMax val="0"/>
              <dgm:chPref val="0"/>
            </dgm:varLst>
            <dgm:alg type="hierChild">
              <dgm:param type="chAlign" val="r"/>
              <dgm:param type="linDir" val="fromT"/>
              <dgm:param type="fallback" val="2D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5" axis="ch">
              <dgm:forEach name="Name6" axis="self" ptType="node">
                <dgm:layoutNode name="childComposite">
                  <dgm:varLst>
                    <dgm:chMax val="0"/>
                    <dgm:chPref val="0"/>
                  </dgm:varLst>
                  <dgm:alg type="composite"/>
                  <dgm:shape xmlns:r="http://schemas.openxmlformats.org/officeDocument/2006/relationships" r:blip="">
                    <dgm:adjLst/>
                  </dgm:shape>
                  <dgm:presOf/>
                  <dgm:choose name="Name7">
                    <dgm:if name="Name8" func="var" arg="dir" op="equ" val="norm">
                      <dgm:constrLst>
                        <dgm:constr type="w" for="ch" forName="Image" refType="h"/>
                        <dgm:constr type="h" for="ch" forName="Image" refType="h"/>
                        <dgm:constr type="l" for="ch" forName="Image"/>
                        <dgm:constr type="t" for="ch" forName="Image"/>
                        <dgm:constr type="h" for="ch" forName="childText" refType="h"/>
                        <dgm:constr type="l" for="ch" forName="childText" refType="w" refFor="ch" refForName="Image" fact="1.06"/>
                        <dgm:constr type="t" for="ch" forName="childText"/>
                      </dgm:constrLst>
                    </dgm:if>
                    <dgm:else name="Name9">
                      <dgm:constrLst>
                        <dgm:constr type="w" for="ch" forName="Image" refType="h"/>
                        <dgm:constr type="h" for="ch" forName="Image" refType="h"/>
                        <dgm:constr type="r" for="ch" forName="Image" refType="w"/>
                        <dgm:constr type="t" for="ch" forName="Image"/>
                        <dgm:constr type="h" for="ch" forName="childText" refType="h"/>
                        <dgm:constr type="t" for="ch" forName="childText"/>
                        <dgm:constr type="wOff" for="ch" forName="childText" refType="w" refFor="ch" refForName="Image" fact="-1.06"/>
                      </dgm:constrLst>
                    </dgm:else>
                  </dgm:choose>
                  <dgm:ruleLst/>
                  <dgm:layoutNode name="Image" styleLbl="node1">
                    <dgm:alg type="sp"/>
                    <dgm:shape xmlns:r="http://schemas.openxmlformats.org/officeDocument/2006/relationships" type="roundRect" r:blip="" blipPhldr="1">
                      <dgm:adjLst>
                        <dgm:adj idx="1" val="0.1667"/>
                      </dgm:adjLst>
                    </dgm:shape>
                    <dgm:presOf/>
                  </dgm:layoutNode>
                  <dgm:layoutNode name="childText" styleLbl="lnNode1">
                    <dgm:varLst>
                      <dgm:chMax val="0"/>
                      <dgm:chPref val="0"/>
                      <dgm:bulletEnabled val="1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667"/>
                      </dgm:adjLst>
                    </dgm:shape>
                    <dgm:presOf axis="self desOrSelf" ptType="node node" st="1 1" cnt="1 0"/>
                    <dgm:ruleLst>
                      <dgm:rule type="primFontSz" val="5" fact="NaN" max="NaN"/>
                    </dgm:ruleLst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jpeg>
</file>

<file path=ppt/media/image8.jpe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56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fld id="{9675A0BF-A337-42B6-BDF3-A0796895796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96912956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42863" cy="1052513"/>
          </a:xfrm>
          <a:prstGeom prst="rect">
            <a:avLst/>
          </a:prstGeom>
          <a:gradFill rotWithShape="1">
            <a:gsLst>
              <a:gs pos="0">
                <a:srgbClr val="FFFFCC"/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flipV="1">
            <a:off x="450850" y="3284538"/>
            <a:ext cx="8334375" cy="555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BD5AD10B-3A6F-4DD4-8265-0D941D03A87B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5AD09CB7-CBAF-465C-B8FF-96B0AA7CBAB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96123545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0D46678-E454-4000-BBA8-50839D936420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19CCB9C-42AF-4371-9233-3AC8AC26F561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850389900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1650" y="214313"/>
            <a:ext cx="2103438" cy="60944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14313"/>
            <a:ext cx="6159500" cy="60944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27730B5-86E1-491E-B551-40C6CD6C9D99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AFA2443-56F8-4132-8223-B789C5620D48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76438603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60B32882-D00D-461C-BE26-71FB0D068094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r>
              <a:rPr lang="zh-CN" altLang="en-US"/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E858F8F3-7575-4D47-8CF9-C0BAC1ED3E8B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09775876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3222A1-2BCD-4886-82F1-4893B816164A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9C6E11D-8579-49D7-85EA-6152A6AC0788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78506601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0" y="1484313"/>
            <a:ext cx="4130675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2825" y="1484313"/>
            <a:ext cx="4132263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1CA3CE4-EBA3-46B9-8DDE-986901EDFC4D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369621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8721334-332E-4333-AD5C-919F58F258D0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7A98C86-3219-424B-B1A1-2ECEBCB5BF0E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009379972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3027496-713D-4953-9921-EB05D8DF047B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25705D9-B3D8-4EEB-9507-BC44BA858C66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815338975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F97D77C-2F4A-40E3-AB62-C727BC123792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98D256-CF76-4254-8EF7-A2D59C7C845F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565327397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459F83C-16E9-4E53-B40D-B0DA3AA91F1B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6733D52-D75D-4F7F-8FF1-FF057BAAA562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898103433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35ED41-B039-4427-9176-6AD9D25FF77E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966FC02-3973-42BC-B06E-EEA8372B7C37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884950190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CCFF3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441325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441325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863600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863600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790575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33338"/>
            <a:ext cx="31750" cy="119538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chemeClr val="folHlink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123950"/>
            <a:ext cx="8478837" cy="3175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271369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84313"/>
            <a:ext cx="8415338" cy="4824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7137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362700"/>
            <a:ext cx="163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chemeClr val="folHlink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0D94112B-9EF9-41EE-9E9F-906733C95D65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27137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89263" y="6354763"/>
            <a:ext cx="3743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folHlink"/>
                </a:solidFill>
                <a:ea typeface="+mn-ea"/>
              </a:defRPr>
            </a:lvl1pPr>
          </a:lstStyle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27137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70850" y="6354763"/>
            <a:ext cx="8763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>
                <a:latin typeface="Arial Rounded MT Bold" pitchFamily="34" charset="0"/>
                <a:ea typeface="汉仪娃娃篆简" pitchFamily="2" charset="-122"/>
              </a:defRPr>
            </a:lvl1pPr>
          </a:lstStyle>
          <a:p>
            <a:pPr>
              <a:defRPr/>
            </a:pPr>
            <a:fld id="{B31E6F5C-9D6D-4515-ACE3-CB9FF06F5837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  <p:sp>
        <p:nvSpPr>
          <p:cNvPr id="1038" name="Line 14"/>
          <p:cNvSpPr>
            <a:spLocks noChangeShapeType="1"/>
          </p:cNvSpPr>
          <p:nvPr/>
        </p:nvSpPr>
        <p:spPr bwMode="auto">
          <a:xfrm>
            <a:off x="539750" y="6445250"/>
            <a:ext cx="8424863" cy="0"/>
          </a:xfrm>
          <a:prstGeom prst="line">
            <a:avLst/>
          </a:prstGeom>
          <a:noFill/>
          <a:ln w="12700">
            <a:solidFill>
              <a:schemeClr val="hlink"/>
            </a:solidFill>
            <a:miter lim="800000"/>
            <a:headEnd/>
            <a:tailEnd/>
          </a:ln>
          <a:effectLst>
            <a:outerShdw dist="17961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9" r:id="rId1"/>
    <p:sldLayoutId id="2147483850" r:id="rId2"/>
    <p:sldLayoutId id="2147483840" r:id="rId3"/>
    <p:sldLayoutId id="2147483841" r:id="rId4"/>
    <p:sldLayoutId id="2147483842" r:id="rId5"/>
    <p:sldLayoutId id="2147483843" r:id="rId6"/>
    <p:sldLayoutId id="2147483844" r:id="rId7"/>
    <p:sldLayoutId id="2147483845" r:id="rId8"/>
    <p:sldLayoutId id="2147483846" r:id="rId9"/>
    <p:sldLayoutId id="2147483847" r:id="rId10"/>
    <p:sldLayoutId id="2147483848" r:id="rId11"/>
  </p:sldLayoutIdLst>
  <p:transition spd="med">
    <p:random/>
  </p:transition>
  <p:timing>
    <p:tnLst>
      <p:par>
        <p:cTn id="1" dur="indefinite" restart="never" nodeType="tmRoot"/>
      </p:par>
    </p:tnLst>
  </p:timing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pitchFamily="2" charset="2"/>
        <a:buChar char="v"/>
        <a:defRPr sz="3200" b="1">
          <a:solidFill>
            <a:schemeClr val="tx1"/>
          </a:solidFill>
          <a:latin typeface="+mn-lt"/>
          <a:ea typeface="+mn-ea"/>
          <a:cs typeface="楷体_GB2312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Char char="z"/>
        <a:defRPr sz="2800" b="1">
          <a:solidFill>
            <a:schemeClr val="tx1"/>
          </a:solidFill>
          <a:latin typeface="+mn-lt"/>
          <a:ea typeface="+mn-ea"/>
          <a:cs typeface="楷体_GB2312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buClr>
          <a:srgbClr val="FF0066"/>
        </a:buClr>
        <a:buFont typeface="Wingdings" pitchFamily="2" charset="2"/>
        <a:buChar char="±"/>
        <a:defRPr sz="2400" b="1">
          <a:solidFill>
            <a:schemeClr val="tx1"/>
          </a:solidFill>
          <a:latin typeface="+mn-lt"/>
          <a:ea typeface="+mn-ea"/>
          <a:cs typeface="楷体_GB2312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°"/>
        <a:defRPr sz="2000" b="1">
          <a:solidFill>
            <a:schemeClr val="tx1"/>
          </a:solidFill>
          <a:latin typeface="+mn-lt"/>
          <a:ea typeface="+mn-ea"/>
          <a:cs typeface="楷体_GB2312"/>
        </a:defRPr>
      </a:lvl4pPr>
      <a:lvl5pPr marL="20574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  <a:cs typeface="楷体_GB2312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oleObject" Target="../embeddings/Microsoft_PowerPoint_97-2003_____1.ppt"/><Relationship Id="rId18" Type="http://schemas.openxmlformats.org/officeDocument/2006/relationships/image" Target="../media/image3.wmf"/><Relationship Id="rId3" Type="http://schemas.openxmlformats.org/officeDocument/2006/relationships/diagramData" Target="../diagrams/data1.xml"/><Relationship Id="rId21" Type="http://schemas.openxmlformats.org/officeDocument/2006/relationships/oleObject" Target="../embeddings/Microsoft_PowerPoint_97-2003_____5.ppt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openxmlformats.org/officeDocument/2006/relationships/oleObject" Target="../embeddings/Microsoft_PowerPoint_97-2003_____3.ppt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wmf"/><Relationship Id="rId20" Type="http://schemas.openxmlformats.org/officeDocument/2006/relationships/image" Target="../media/image4.wmf"/><Relationship Id="rId1" Type="http://schemas.openxmlformats.org/officeDocument/2006/relationships/vmlDrawing" Target="../drawings/vmlDrawing1.v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24" Type="http://schemas.openxmlformats.org/officeDocument/2006/relationships/image" Target="../media/image6.wmf"/><Relationship Id="rId5" Type="http://schemas.openxmlformats.org/officeDocument/2006/relationships/diagramQuickStyle" Target="../diagrams/quickStyle1.xml"/><Relationship Id="rId15" Type="http://schemas.openxmlformats.org/officeDocument/2006/relationships/oleObject" Target="../embeddings/Microsoft_PowerPoint_97-2003_____2.ppt"/><Relationship Id="rId23" Type="http://schemas.openxmlformats.org/officeDocument/2006/relationships/oleObject" Target="../embeddings/Microsoft_PowerPoint_97-2003_____6.ppt"/><Relationship Id="rId10" Type="http://schemas.openxmlformats.org/officeDocument/2006/relationships/diagramQuickStyle" Target="../diagrams/quickStyle2.xml"/><Relationship Id="rId19" Type="http://schemas.openxmlformats.org/officeDocument/2006/relationships/oleObject" Target="../embeddings/Microsoft_PowerPoint_97-2003_____4.ppt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image" Target="../media/image1.wmf"/><Relationship Id="rId22" Type="http://schemas.openxmlformats.org/officeDocument/2006/relationships/image" Target="../media/image5.wmf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package" Target="../embeddings/Microsoft_PowerPoint_____1.pptx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Relationship Id="rId9" Type="http://schemas.openxmlformats.org/officeDocument/2006/relationships/image" Target="../media/image9.w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第</a:t>
            </a:r>
            <a:r>
              <a:rPr lang="en-US" altLang="zh-CN" dirty="0" smtClean="0"/>
              <a:t>2</a:t>
            </a:r>
            <a:r>
              <a:rPr lang="zh-CN" altLang="en-US" dirty="0" smtClean="0"/>
              <a:t>讲  嵌入式系统开发与调试</a:t>
            </a:r>
          </a:p>
        </p:txBody>
      </p:sp>
      <p:sp>
        <p:nvSpPr>
          <p:cNvPr id="4100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3A98DB05-41EA-4A44-9CE4-A50BA72B50AB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2019-06-30</a:t>
            </a:fld>
            <a:endParaRPr lang="en-US" altLang="zh-CN" sz="1800" dirty="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101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4102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1B35E229-6E7D-4F24-8454-B00290A5A8C8}" type="slidenum">
              <a:rPr lang="en-US" altLang="zh-CN" sz="1800" b="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  <a:cs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zh-CN" sz="1800" b="0" dirty="0" smtClean="0">
              <a:solidFill>
                <a:srgbClr val="002060"/>
              </a:solidFill>
              <a:latin typeface="黑体" pitchFamily="49" charset="-122"/>
              <a:ea typeface="黑体" pitchFamily="49" charset="-122"/>
              <a:cs typeface="汉仪娃娃篆简" pitchFamily="2" charset="-122"/>
            </a:endParaRPr>
          </a:p>
        </p:txBody>
      </p:sp>
      <p:graphicFrame>
        <p:nvGraphicFramePr>
          <p:cNvPr id="9" name="图示 8"/>
          <p:cNvGraphicFramePr/>
          <p:nvPr>
            <p:extLst>
              <p:ext uri="{D42A27DB-BD31-4B8C-83A1-F6EECF244321}">
                <p14:modId xmlns:p14="http://schemas.microsoft.com/office/powerpoint/2010/main" val="525356096"/>
              </p:ext>
            </p:extLst>
          </p:nvPr>
        </p:nvGraphicFramePr>
        <p:xfrm>
          <a:off x="528079" y="1417637"/>
          <a:ext cx="4100782" cy="44973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4" name="图示 13"/>
          <p:cNvGraphicFramePr/>
          <p:nvPr>
            <p:extLst>
              <p:ext uri="{D42A27DB-BD31-4B8C-83A1-F6EECF244321}">
                <p14:modId xmlns:p14="http://schemas.microsoft.com/office/powerpoint/2010/main" val="759181140"/>
              </p:ext>
            </p:extLst>
          </p:nvPr>
        </p:nvGraphicFramePr>
        <p:xfrm>
          <a:off x="4484445" y="1426183"/>
          <a:ext cx="4255243" cy="449738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3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5122000"/>
              </p:ext>
            </p:extLst>
          </p:nvPr>
        </p:nvGraphicFramePr>
        <p:xfrm>
          <a:off x="1118675" y="3133564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2" name="演示文稿" showAsIcon="1" r:id="rId13" imgW="914400" imgH="828720" progId="PowerPoint.Show.8">
                  <p:embed/>
                </p:oleObj>
              </mc:Choice>
              <mc:Fallback>
                <p:oleObj name="演示文稿" showAsIcon="1" r:id="rId13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1118675" y="3133564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9130174"/>
              </p:ext>
            </p:extLst>
          </p:nvPr>
        </p:nvGraphicFramePr>
        <p:xfrm>
          <a:off x="1118675" y="4313000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3" name="演示文稿" showAsIcon="1" r:id="rId15" imgW="914400" imgH="828720" progId="PowerPoint.Show.8">
                  <p:embed/>
                </p:oleObj>
              </mc:Choice>
              <mc:Fallback>
                <p:oleObj name="演示文稿" showAsIcon="1" r:id="rId15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118675" y="4313000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9297219"/>
              </p:ext>
            </p:extLst>
          </p:nvPr>
        </p:nvGraphicFramePr>
        <p:xfrm>
          <a:off x="1118675" y="541257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4" name="演示文稿" showAsIcon="1" r:id="rId17" imgW="914400" imgH="828720" progId="PowerPoint.Show.8">
                  <p:embed/>
                </p:oleObj>
              </mc:Choice>
              <mc:Fallback>
                <p:oleObj name="演示文稿" showAsIcon="1" r:id="rId17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118675" y="5412572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2867462"/>
              </p:ext>
            </p:extLst>
          </p:nvPr>
        </p:nvGraphicFramePr>
        <p:xfrm>
          <a:off x="5103638" y="5276039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5" name="演示文稿" showAsIcon="1" r:id="rId19" imgW="914400" imgH="828720" progId="PowerPoint.Show.8">
                  <p:embed/>
                </p:oleObj>
              </mc:Choice>
              <mc:Fallback>
                <p:oleObj name="演示文稿" showAsIcon="1" r:id="rId19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0"/>
                      <a:stretch>
                        <a:fillRect/>
                      </a:stretch>
                    </p:blipFill>
                    <p:spPr>
                      <a:xfrm>
                        <a:off x="5103638" y="5276039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9818556"/>
              </p:ext>
            </p:extLst>
          </p:nvPr>
        </p:nvGraphicFramePr>
        <p:xfrm>
          <a:off x="5103638" y="3034117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6" name="演示文稿" showAsIcon="1" r:id="rId21" imgW="914400" imgH="828720" progId="PowerPoint.Show.8">
                  <p:embed/>
                </p:oleObj>
              </mc:Choice>
              <mc:Fallback>
                <p:oleObj name="演示文稿" showAsIcon="1" r:id="rId21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2"/>
                      <a:stretch>
                        <a:fillRect/>
                      </a:stretch>
                    </p:blipFill>
                    <p:spPr>
                      <a:xfrm>
                        <a:off x="5103638" y="3034117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8506795"/>
              </p:ext>
            </p:extLst>
          </p:nvPr>
        </p:nvGraphicFramePr>
        <p:xfrm>
          <a:off x="5103638" y="413356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597" name="演示文稿" showAsIcon="1" r:id="rId23" imgW="914400" imgH="828720" progId="PowerPoint.Show.8">
                  <p:embed/>
                </p:oleObj>
              </mc:Choice>
              <mc:Fallback>
                <p:oleObj name="演示文稿" showAsIcon="1" r:id="rId23" imgW="914400" imgH="828720" progId="PowerPoint.Show.8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24"/>
                      <a:stretch>
                        <a:fillRect/>
                      </a:stretch>
                    </p:blipFill>
                    <p:spPr>
                      <a:xfrm>
                        <a:off x="5103638" y="4133562"/>
                        <a:ext cx="219456" cy="19889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9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787DD400-0A11-47B8-81CF-9146AFBCC7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9">
                                            <p:graphicEl>
                                              <a:dgm id="{787DD400-0A11-47B8-81CF-9146AFBCC7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>
                                            <p:graphicEl>
                                              <a:dgm id="{787DD400-0A11-47B8-81CF-9146AFBCC7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67FB444D-D0C6-4B07-A6E5-54A16FD9DD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9">
                                            <p:graphicEl>
                                              <a:dgm id="{67FB444D-D0C6-4B07-A6E5-54A16FD9DD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9">
                                            <p:graphicEl>
                                              <a:dgm id="{67FB444D-D0C6-4B07-A6E5-54A16FD9DD4E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4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14">
                                            <p:graphicEl>
                                              <a:dgm id="{2700DDAC-3335-4606-B21E-B2A474A5147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4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4">
                                            <p:graphicEl>
                                              <a:dgm id="{F836D78B-BB50-4B0F-9E81-E26D1F67D86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4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4">
                                            <p:graphicEl>
                                              <a:dgm id="{465E7AFC-4915-4A0A-822E-0343F7605D9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14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14">
                                            <p:graphicEl>
                                              <a:dgm id="{353800BE-A677-4191-AF44-75B4503E6DD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4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4">
                                            <p:graphicEl>
                                              <a:dgm id="{F079F456-BB75-4285-9C0F-6ADB778518D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977F2C77-BF85-445D-95B9-C34B26938E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14">
                                            <p:graphicEl>
                                              <a:dgm id="{977F2C77-BF85-445D-95B9-C34B26938E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4">
                                            <p:graphicEl>
                                              <a:dgm id="{977F2C77-BF85-445D-95B9-C34B26938ED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graphicEl>
                                              <a:dgm id="{29F0A34B-7222-4C7C-9F83-75B802A72A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4">
                                            <p:graphicEl>
                                              <a:dgm id="{29F0A34B-7222-4C7C-9F83-75B802A72A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4">
                                            <p:graphicEl>
                                              <a:dgm id="{29F0A34B-7222-4C7C-9F83-75B802A72A75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8000"/>
                            </p:stCondLst>
                            <p:childTnLst>
                              <p:par>
                                <p:cTn id="8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8000"/>
                            </p:stCondLst>
                            <p:childTnLst>
                              <p:par>
                                <p:cTn id="8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80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8000"/>
                            </p:stCondLst>
                            <p:childTnLst>
                              <p:par>
                                <p:cTn id="9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8000"/>
                            </p:stCondLst>
                            <p:childTnLst>
                              <p:par>
                                <p:cTn id="9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9" grpId="0">
        <p:bldSub>
          <a:bldDgm bld="lvlAtOnce"/>
        </p:bldSub>
      </p:bldGraphic>
      <p:bldGraphic spid="14" grpId="0">
        <p:bldSub>
          <a:bldDgm bld="lvlAtOnce"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本讲小结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60B32882-D00D-461C-BE26-71FB0D068094}" type="datetime1">
              <a:rPr lang="zh-CN" altLang="en-US" smtClean="0"/>
              <a:t>2019-06-30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zh-CN" altLang="en-US" smtClean="0"/>
              <a:t>嵌入式系统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E858F8F3-7575-4D47-8CF9-C0BAC1ED3E8B}" type="slidenum">
              <a:rPr lang="en-US" altLang="zh-CN" smtClean="0"/>
              <a:pPr>
                <a:defRPr/>
              </a:pPr>
              <a:t>2</a:t>
            </a:fld>
            <a:endParaRPr lang="en-US" altLang="zh-CN" dirty="0"/>
          </a:p>
        </p:txBody>
      </p: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2241423371"/>
              </p:ext>
            </p:extLst>
          </p:nvPr>
        </p:nvGraphicFramePr>
        <p:xfrm>
          <a:off x="835935" y="1451319"/>
          <a:ext cx="7945925" cy="49034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对象 7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785250"/>
              </p:ext>
            </p:extLst>
          </p:nvPr>
        </p:nvGraphicFramePr>
        <p:xfrm>
          <a:off x="981938" y="5932410"/>
          <a:ext cx="219456" cy="188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3" name="演示文稿" showAsIcon="1" r:id="rId8" imgW="914400" imgH="787320" progId="PowerPoint.Show.12">
                  <p:embed/>
                </p:oleObj>
              </mc:Choice>
              <mc:Fallback>
                <p:oleObj name="演示文稿" showAsIcon="1" r:id="rId8" imgW="914400" imgH="7873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81938" y="5932410"/>
                        <a:ext cx="219456" cy="188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3458255"/>
      </p:ext>
    </p:extLst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96B68C4-5C0E-4B29-8B37-22B66BD7F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">
                                            <p:graphicEl>
                                              <a:dgm id="{D96B68C4-5C0E-4B29-8B37-22B66BD7F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7">
                                            <p:graphicEl>
                                              <a:dgm id="{D96B68C4-5C0E-4B29-8B37-22B66BD7F08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98A25A5-2458-4A87-BAE8-036A64DE8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">
                                            <p:graphicEl>
                                              <a:dgm id="{498A25A5-2458-4A87-BAE8-036A64DE8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>
                                            <p:graphicEl>
                                              <a:dgm id="{498A25A5-2458-4A87-BAE8-036A64DE84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F4A9AEBC-9582-4A92-A9FC-E84BC7DFB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">
                                            <p:graphicEl>
                                              <a:dgm id="{F4A9AEBC-9582-4A92-A9FC-E84BC7DFB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">
                                            <p:graphicEl>
                                              <a:dgm id="{F4A9AEBC-9582-4A92-A9FC-E84BC7DFBEB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63A7431-9AA8-4404-AF4D-AE0FE8DB7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">
                                            <p:graphicEl>
                                              <a:dgm id="{463A7431-9AA8-4404-AF4D-AE0FE8DB7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">
                                            <p:graphicEl>
                                              <a:dgm id="{463A7431-9AA8-4404-AF4D-AE0FE8DB77D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12E4A7B-9DA0-4364-9FB1-149CDC7F6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">
                                            <p:graphicEl>
                                              <a:dgm id="{812E4A7B-9DA0-4364-9FB1-149CDC7F6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">
                                            <p:graphicEl>
                                              <a:dgm id="{812E4A7B-9DA0-4364-9FB1-149CDC7F6E2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E5F1E6A-F634-4404-A8A1-25174FF5A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>
                                            <p:graphicEl>
                                              <a:dgm id="{4E5F1E6A-F634-4404-A8A1-25174FF5A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>
                                            <p:graphicEl>
                                              <a:dgm id="{4E5F1E6A-F634-4404-A8A1-25174FF5A9B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4C89E9A5-977F-4DA1-B6C6-8B41C29AA7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">
                                            <p:graphicEl>
                                              <a:dgm id="{4C89E9A5-977F-4DA1-B6C6-8B41C29AA7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7">
                                            <p:graphicEl>
                                              <a:dgm id="{4C89E9A5-977F-4DA1-B6C6-8B41C29AA70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256C9007-0FA2-4641-A769-66BF7C201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7">
                                            <p:graphicEl>
                                              <a:dgm id="{256C9007-0FA2-4641-A769-66BF7C201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7">
                                            <p:graphicEl>
                                              <a:dgm id="{256C9007-0FA2-4641-A769-66BF7C2012F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4D48511-70F3-4C15-9C4A-53575711B9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7">
                                            <p:graphicEl>
                                              <a:dgm id="{14D48511-70F3-4C15-9C4A-53575711B9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">
                                            <p:graphicEl>
                                              <a:dgm id="{14D48511-70F3-4C15-9C4A-53575711B92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8CB6574C-9569-4C79-9377-34319DBB44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7">
                                            <p:graphicEl>
                                              <a:dgm id="{8CB6574C-9569-4C79-9377-34319DBB44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7">
                                            <p:graphicEl>
                                              <a:dgm id="{8CB6574C-9569-4C79-9377-34319DBB44F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71A8DAC-5BB6-4BF1-A985-CCC56C0E7A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7">
                                            <p:graphicEl>
                                              <a:dgm id="{171A8DAC-5BB6-4BF1-A985-CCC56C0E7A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7">
                                            <p:graphicEl>
                                              <a:dgm id="{171A8DAC-5BB6-4BF1-A985-CCC56C0E7A7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DBF2B8E0-67AA-43FF-9E43-BB4C14E158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7">
                                            <p:graphicEl>
                                              <a:dgm id="{DBF2B8E0-67AA-43FF-9E43-BB4C14E158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7">
                                            <p:graphicEl>
                                              <a:dgm id="{DBF2B8E0-67AA-43FF-9E43-BB4C14E158E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17EA2A19-D063-4D2C-BC11-34E315F0F8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7">
                                            <p:graphicEl>
                                              <a:dgm id="{17EA2A19-D063-4D2C-BC11-34E315F0F8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7">
                                            <p:graphicEl>
                                              <a:dgm id="{17EA2A19-D063-4D2C-BC11-34E315F0F8EC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7500"/>
                            </p:stCondLst>
                            <p:childTnLst>
                              <p:par>
                                <p:cTn id="76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graphicEl>
                                              <a:dgm id="{76A29CFF-C610-45A6-8C47-C2D3C9BF0A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7">
                                            <p:graphicEl>
                                              <a:dgm id="{76A29CFF-C610-45A6-8C47-C2D3C9BF0A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7">
                                            <p:graphicEl>
                                              <a:dgm id="{76A29CFF-C610-45A6-8C47-C2D3C9BF0A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7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CBEC4D2F-8137-4F9E-B174-4004D1E2D84B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2019-06-30</a:t>
            </a:fld>
            <a:endParaRPr lang="en-US" altLang="zh-CN" sz="180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24579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24580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474A0056-B2F9-4CCA-93DB-68BC51822E1A}" type="slidenum">
              <a:rPr lang="en-US" altLang="zh-CN" sz="1800" b="0" smtClean="0">
                <a:latin typeface="Arial Rounded MT Bold" pitchFamily="34" charset="0"/>
                <a:ea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800" b="0" smtClean="0">
              <a:latin typeface="Arial Rounded MT Bold" pitchFamily="34" charset="0"/>
              <a:ea typeface="汉仪娃娃篆简" pitchFamily="2" charset="-122"/>
            </a:endParaRPr>
          </a:p>
        </p:txBody>
      </p:sp>
      <p:sp>
        <p:nvSpPr>
          <p:cNvPr id="24581" name="WordArt 4">
            <a:hlinkClick r:id="" action="ppaction://hlinkshowjump?jump=endshow"/>
          </p:cNvPr>
          <p:cNvSpPr>
            <a:spLocks noChangeArrowheads="1" noChangeShapeType="1" noTextEdit="1"/>
          </p:cNvSpPr>
          <p:nvPr/>
        </p:nvSpPr>
        <p:spPr bwMode="auto">
          <a:xfrm>
            <a:off x="2366963" y="2146300"/>
            <a:ext cx="4549775" cy="259238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b="1" kern="10" dirty="0">
                <a:ln w="12700">
                  <a:solidFill>
                    <a:srgbClr val="EAEAEA"/>
                  </a:solidFill>
                  <a:miter lim="800000"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Arial Black"/>
              </a:rPr>
              <a:t>End</a:t>
            </a:r>
            <a:endParaRPr lang="zh-CN" altLang="en-US" sz="4800" b="1" kern="10" dirty="0">
              <a:ln w="12700">
                <a:solidFill>
                  <a:srgbClr val="EAEAEA"/>
                </a:solidFill>
                <a:miter lim="800000"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Arial Black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45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45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81" grpId="0"/>
    </p:bld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新版第01讲_第1章绪论_习题1 108页</Template>
  <TotalTime>5981</TotalTime>
  <Words>66</Words>
  <Application>Microsoft Office PowerPoint</Application>
  <PresentationFormat>全屏显示(4:3)</PresentationFormat>
  <Paragraphs>27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7" baseType="lpstr">
      <vt:lpstr>汉仪娃娃篆简</vt:lpstr>
      <vt:lpstr>黑体</vt:lpstr>
      <vt:lpstr>楷体_GB2312</vt:lpstr>
      <vt:lpstr>隶书</vt:lpstr>
      <vt:lpstr>宋体</vt:lpstr>
      <vt:lpstr>微软雅黑</vt:lpstr>
      <vt:lpstr>Arial Black</vt:lpstr>
      <vt:lpstr>Arial Rounded MT Bold</vt:lpstr>
      <vt:lpstr>Tahoma</vt:lpstr>
      <vt:lpstr>Times New Roman</vt:lpstr>
      <vt:lpstr>Wingdings</vt:lpstr>
      <vt:lpstr>Blends</vt:lpstr>
      <vt:lpstr>演示文稿</vt:lpstr>
      <vt:lpstr>Microsoft PowerPoint 97-2003 演示文稿</vt:lpstr>
      <vt:lpstr>第2讲  嵌入式系统开发与调试</vt:lpstr>
      <vt:lpstr>本讲小结</vt:lpstr>
      <vt:lpstr>PowerPoint 演示文稿</vt:lpstr>
    </vt:vector>
  </TitlesOfParts>
  <Company>Northeast Normal University Department Computer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 CE 应用程序平台搭建与程序移植问题</dc:title>
  <dc:creator>dbpu</dc:creator>
  <cp:lastModifiedBy>Peter</cp:lastModifiedBy>
  <cp:revision>420</cp:revision>
  <dcterms:created xsi:type="dcterms:W3CDTF">2002-10-26T02:20:04Z</dcterms:created>
  <dcterms:modified xsi:type="dcterms:W3CDTF">2019-06-30T08:37:41Z</dcterms:modified>
</cp:coreProperties>
</file>